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79" r:id="rId2"/>
    <p:sldId id="273"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59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11" Type="http://schemas.openxmlformats.org/officeDocument/2006/relationships/customXml" Target="../customXml/item3.xml"/><Relationship Id="rId5" Type="http://schemas.openxmlformats.org/officeDocument/2006/relationships/presProps" Target="presProps.xml"/><Relationship Id="rId10" Type="http://schemas.openxmlformats.org/officeDocument/2006/relationships/customXml" Target="../customXml/item2.xml"/><Relationship Id="rId4" Type="http://schemas.openxmlformats.org/officeDocument/2006/relationships/notesMaster" Target="notesMasters/notesMaster1.xml"/><Relationship Id="rId9"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ED23B-5627-417B-9504-84CA81B61E0A}" type="datetimeFigureOut">
              <a:rPr lang="en-GB" smtClean="0"/>
              <a:t>18/05/2026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38957-7E29-44AF-A574-78FE20A19994}" type="slidenum">
              <a:rPr lang="en-GB" smtClean="0"/>
              <a:t>‹#›</a:t>
            </a:fld>
            <a:endParaRPr lang="en-GB"/>
          </a:p>
        </p:txBody>
      </p:sp>
    </p:spTree>
    <p:extLst>
      <p:ext uri="{BB962C8B-B14F-4D97-AF65-F5344CB8AC3E}">
        <p14:creationId xmlns:p14="http://schemas.microsoft.com/office/powerpoint/2010/main" val="106637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3:notes"/>
          <p:cNvSpPr txBox="1">
            <a:spLocks noGrp="1"/>
          </p:cNvSpPr>
          <p:nvPr>
            <p:ph type="body" idx="1"/>
          </p:nvPr>
        </p:nvSpPr>
        <p:spPr>
          <a:xfrm>
            <a:off x="983918" y="3505245"/>
            <a:ext cx="7871437" cy="3320765"/>
          </a:xfrm>
          <a:prstGeom prst="rect">
            <a:avLst/>
          </a:prstGeom>
          <a:noFill/>
          <a:ln>
            <a:noFill/>
          </a:ln>
        </p:spPr>
        <p:txBody>
          <a:bodyPr spcFirstLastPara="1" wrap="square" lIns="85748" tIns="85748" rIns="85748" bIns="85748" anchor="t" anchorCtr="0">
            <a:noAutofit/>
          </a:bodyPr>
          <a:lstStyle/>
          <a:p>
            <a:pPr marL="0" indent="0">
              <a:buNone/>
            </a:pPr>
            <a:endParaRPr dirty="0"/>
          </a:p>
        </p:txBody>
      </p:sp>
      <p:sp>
        <p:nvSpPr>
          <p:cNvPr id="162" name="Google Shape;162;p13:notes"/>
          <p:cNvSpPr>
            <a:spLocks noGrp="1" noRot="1" noChangeAspect="1"/>
          </p:cNvSpPr>
          <p:nvPr>
            <p:ph type="sldImg" idx="2"/>
          </p:nvPr>
        </p:nvSpPr>
        <p:spPr>
          <a:xfrm>
            <a:off x="2459038" y="552450"/>
            <a:ext cx="4921250" cy="2768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523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notes"/>
          <p:cNvSpPr txBox="1">
            <a:spLocks noGrp="1"/>
          </p:cNvSpPr>
          <p:nvPr>
            <p:ph type="body" idx="1"/>
          </p:nvPr>
        </p:nvSpPr>
        <p:spPr>
          <a:xfrm>
            <a:off x="1005825" y="3691875"/>
            <a:ext cx="8046700" cy="34975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 name="Google Shape;58;p3:notes"/>
          <p:cNvSpPr>
            <a:spLocks noGrp="1" noRot="1" noChangeAspect="1"/>
          </p:cNvSpPr>
          <p:nvPr>
            <p:ph type="sldImg" idx="2"/>
          </p:nvPr>
        </p:nvSpPr>
        <p:spPr>
          <a:xfrm>
            <a:off x="2438400" y="582613"/>
            <a:ext cx="5181600" cy="2914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3912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B3853-EAAB-414A-B23C-59079E7F2C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F752B9-1BE4-4C49-BFCD-2B010BAE8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F70B4F2-40D4-463C-95E7-0C53633015B8}"/>
              </a:ext>
            </a:extLst>
          </p:cNvPr>
          <p:cNvSpPr>
            <a:spLocks noGrp="1"/>
          </p:cNvSpPr>
          <p:nvPr>
            <p:ph type="dt" sz="half" idx="10"/>
          </p:nvPr>
        </p:nvSpPr>
        <p:spPr/>
        <p:txBody>
          <a:bodyPr/>
          <a:lstStyle/>
          <a:p>
            <a:fld id="{FB92785A-0B0A-4E26-8901-46BC14F57357}" type="datetimeFigureOut">
              <a:rPr lang="en-GB" smtClean="0"/>
              <a:t>18/05/2026</a:t>
            </a:fld>
            <a:endParaRPr lang="en-GB"/>
          </a:p>
        </p:txBody>
      </p:sp>
      <p:sp>
        <p:nvSpPr>
          <p:cNvPr id="5" name="Footer Placeholder 4">
            <a:extLst>
              <a:ext uri="{FF2B5EF4-FFF2-40B4-BE49-F238E27FC236}">
                <a16:creationId xmlns:a16="http://schemas.microsoft.com/office/drawing/2014/main" id="{BE51E74B-F596-4D94-BDD3-3F70FAF391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AE59C0-FAD6-4886-ACEA-CD268B865319}"/>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58382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6CE6E-457D-42E8-B3A4-C45F4C61EB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F2EAD0-8279-474A-BCCB-DCBD083533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F6EE22-2B4F-4E9C-9D9E-26E044FE6734}"/>
              </a:ext>
            </a:extLst>
          </p:cNvPr>
          <p:cNvSpPr>
            <a:spLocks noGrp="1"/>
          </p:cNvSpPr>
          <p:nvPr>
            <p:ph type="dt" sz="half" idx="10"/>
          </p:nvPr>
        </p:nvSpPr>
        <p:spPr/>
        <p:txBody>
          <a:bodyPr/>
          <a:lstStyle/>
          <a:p>
            <a:fld id="{FB92785A-0B0A-4E26-8901-46BC14F57357}" type="datetimeFigureOut">
              <a:rPr lang="en-GB" smtClean="0"/>
              <a:t>18/05/2026</a:t>
            </a:fld>
            <a:endParaRPr lang="en-GB"/>
          </a:p>
        </p:txBody>
      </p:sp>
      <p:sp>
        <p:nvSpPr>
          <p:cNvPr id="5" name="Footer Placeholder 4">
            <a:extLst>
              <a:ext uri="{FF2B5EF4-FFF2-40B4-BE49-F238E27FC236}">
                <a16:creationId xmlns:a16="http://schemas.microsoft.com/office/drawing/2014/main" id="{E6D7C0EC-160B-4320-ACEC-2B004479C4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7E40A8-86A9-4E07-ACED-DDA596840644}"/>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345516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AFB54C-B8E1-40B9-97BB-4936155831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DEDCB4-3428-4513-98B7-6008C0285D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9B4A6-4D65-4B6E-92FA-993FCD81CB5A}"/>
              </a:ext>
            </a:extLst>
          </p:cNvPr>
          <p:cNvSpPr>
            <a:spLocks noGrp="1"/>
          </p:cNvSpPr>
          <p:nvPr>
            <p:ph type="dt" sz="half" idx="10"/>
          </p:nvPr>
        </p:nvSpPr>
        <p:spPr/>
        <p:txBody>
          <a:bodyPr/>
          <a:lstStyle/>
          <a:p>
            <a:fld id="{FB92785A-0B0A-4E26-8901-46BC14F57357}" type="datetimeFigureOut">
              <a:rPr lang="en-GB" smtClean="0"/>
              <a:t>18/05/2026</a:t>
            </a:fld>
            <a:endParaRPr lang="en-GB"/>
          </a:p>
        </p:txBody>
      </p:sp>
      <p:sp>
        <p:nvSpPr>
          <p:cNvPr id="5" name="Footer Placeholder 4">
            <a:extLst>
              <a:ext uri="{FF2B5EF4-FFF2-40B4-BE49-F238E27FC236}">
                <a16:creationId xmlns:a16="http://schemas.microsoft.com/office/drawing/2014/main" id="{1C5E21DE-C358-44A0-AC8D-4425630433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AAC599-B1B3-48DC-838D-5A1B950F7766}"/>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590780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obj">
  <p:cSld name="1_Blank">
    <p:bg>
      <p:bgPr>
        <a:solidFill>
          <a:schemeClr val="lt1"/>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ftr" idx="11"/>
          </p:nvPr>
        </p:nvSpPr>
        <p:spPr>
          <a:xfrm>
            <a:off x="4145280" y="6377942"/>
            <a:ext cx="3901440" cy="244411"/>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dt" idx="10"/>
          </p:nvPr>
        </p:nvSpPr>
        <p:spPr>
          <a:xfrm>
            <a:off x="5795202" y="5403465"/>
            <a:ext cx="603441" cy="28682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32" b="0" i="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ldNum" idx="12"/>
          </p:nvPr>
        </p:nvSpPr>
        <p:spPr>
          <a:xfrm>
            <a:off x="8778240" y="6377942"/>
            <a:ext cx="2804160" cy="244411"/>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91"/>
              <a:buFont typeface="Arial"/>
              <a:buNone/>
              <a:defRPr sz="1587"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24843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FE35E-C1C4-4F14-9A3D-6924F5C0B1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60EF92-5BC0-40AC-AF31-C0FE5A9846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9D9582-A8AF-4817-AD3F-EB59DF632EBB}"/>
              </a:ext>
            </a:extLst>
          </p:cNvPr>
          <p:cNvSpPr>
            <a:spLocks noGrp="1"/>
          </p:cNvSpPr>
          <p:nvPr>
            <p:ph type="dt" sz="half" idx="10"/>
          </p:nvPr>
        </p:nvSpPr>
        <p:spPr/>
        <p:txBody>
          <a:bodyPr/>
          <a:lstStyle/>
          <a:p>
            <a:fld id="{FB92785A-0B0A-4E26-8901-46BC14F57357}" type="datetimeFigureOut">
              <a:rPr lang="en-GB" smtClean="0"/>
              <a:t>18/05/2026</a:t>
            </a:fld>
            <a:endParaRPr lang="en-GB"/>
          </a:p>
        </p:txBody>
      </p:sp>
      <p:sp>
        <p:nvSpPr>
          <p:cNvPr id="5" name="Footer Placeholder 4">
            <a:extLst>
              <a:ext uri="{FF2B5EF4-FFF2-40B4-BE49-F238E27FC236}">
                <a16:creationId xmlns:a16="http://schemas.microsoft.com/office/drawing/2014/main" id="{82EF0B15-AC85-4858-8EB5-1BCE7C9543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07BF36-3189-4968-B5CE-6D25D098DF66}"/>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125400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3755-C6B5-4FB9-8672-E7AE96BDF4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EA4F49C-E4C0-4E09-A863-32EA8ABADC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169E10-DE68-43FB-B756-B36235B6B3F4}"/>
              </a:ext>
            </a:extLst>
          </p:cNvPr>
          <p:cNvSpPr>
            <a:spLocks noGrp="1"/>
          </p:cNvSpPr>
          <p:nvPr>
            <p:ph type="dt" sz="half" idx="10"/>
          </p:nvPr>
        </p:nvSpPr>
        <p:spPr/>
        <p:txBody>
          <a:bodyPr/>
          <a:lstStyle/>
          <a:p>
            <a:fld id="{FB92785A-0B0A-4E26-8901-46BC14F57357}" type="datetimeFigureOut">
              <a:rPr lang="en-GB" smtClean="0"/>
              <a:t>18/05/2026</a:t>
            </a:fld>
            <a:endParaRPr lang="en-GB"/>
          </a:p>
        </p:txBody>
      </p:sp>
      <p:sp>
        <p:nvSpPr>
          <p:cNvPr id="5" name="Footer Placeholder 4">
            <a:extLst>
              <a:ext uri="{FF2B5EF4-FFF2-40B4-BE49-F238E27FC236}">
                <a16:creationId xmlns:a16="http://schemas.microsoft.com/office/drawing/2014/main" id="{77BE81B8-ACE1-4891-92B6-16312E6D22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AD9F8E-F965-47AA-A0AF-4856C82D654C}"/>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2954834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56AE-A362-4234-9EF5-5902E6BDD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668FD9-6B40-4134-A740-A681E91AD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D24C376-FF40-4A5A-BF0A-3E402256DB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EFFE81D-15EB-4F0D-8C32-2AA0B205C516}"/>
              </a:ext>
            </a:extLst>
          </p:cNvPr>
          <p:cNvSpPr>
            <a:spLocks noGrp="1"/>
          </p:cNvSpPr>
          <p:nvPr>
            <p:ph type="dt" sz="half" idx="10"/>
          </p:nvPr>
        </p:nvSpPr>
        <p:spPr/>
        <p:txBody>
          <a:bodyPr/>
          <a:lstStyle/>
          <a:p>
            <a:fld id="{FB92785A-0B0A-4E26-8901-46BC14F57357}" type="datetimeFigureOut">
              <a:rPr lang="en-GB" smtClean="0"/>
              <a:t>18/05/2026</a:t>
            </a:fld>
            <a:endParaRPr lang="en-GB"/>
          </a:p>
        </p:txBody>
      </p:sp>
      <p:sp>
        <p:nvSpPr>
          <p:cNvPr id="6" name="Footer Placeholder 5">
            <a:extLst>
              <a:ext uri="{FF2B5EF4-FFF2-40B4-BE49-F238E27FC236}">
                <a16:creationId xmlns:a16="http://schemas.microsoft.com/office/drawing/2014/main" id="{E8839E06-A05C-4D65-943C-F25086C526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B4BB36-131B-410E-B57E-223346F864E2}"/>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523876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E048-A724-4DBA-9829-C7C6C3BC6CD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6F671E-484B-4EFF-81C6-6C59F00D6F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29CBE5-F3B1-41EF-812D-6ADCF827E0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072642-5E9C-44EF-9FCF-BD76B259AC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EE8346-C92A-492F-9D65-C22A8FDC93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722C674-2053-40E3-926C-00D2B38AF24E}"/>
              </a:ext>
            </a:extLst>
          </p:cNvPr>
          <p:cNvSpPr>
            <a:spLocks noGrp="1"/>
          </p:cNvSpPr>
          <p:nvPr>
            <p:ph type="dt" sz="half" idx="10"/>
          </p:nvPr>
        </p:nvSpPr>
        <p:spPr/>
        <p:txBody>
          <a:bodyPr/>
          <a:lstStyle/>
          <a:p>
            <a:fld id="{FB92785A-0B0A-4E26-8901-46BC14F57357}" type="datetimeFigureOut">
              <a:rPr lang="en-GB" smtClean="0"/>
              <a:t>18/05/2026</a:t>
            </a:fld>
            <a:endParaRPr lang="en-GB"/>
          </a:p>
        </p:txBody>
      </p:sp>
      <p:sp>
        <p:nvSpPr>
          <p:cNvPr id="8" name="Footer Placeholder 7">
            <a:extLst>
              <a:ext uri="{FF2B5EF4-FFF2-40B4-BE49-F238E27FC236}">
                <a16:creationId xmlns:a16="http://schemas.microsoft.com/office/drawing/2014/main" id="{EE4E7C93-D9ED-4B7C-8B99-AAAB037CE87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80A5F95-643A-4F25-86EE-EFD076926B16}"/>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817542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39F0-23F8-4CBA-8599-39C2F117EC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3661CB-7702-4EBA-A6BC-AB419D3D7917}"/>
              </a:ext>
            </a:extLst>
          </p:cNvPr>
          <p:cNvSpPr>
            <a:spLocks noGrp="1"/>
          </p:cNvSpPr>
          <p:nvPr>
            <p:ph type="dt" sz="half" idx="10"/>
          </p:nvPr>
        </p:nvSpPr>
        <p:spPr/>
        <p:txBody>
          <a:bodyPr/>
          <a:lstStyle/>
          <a:p>
            <a:fld id="{FB92785A-0B0A-4E26-8901-46BC14F57357}" type="datetimeFigureOut">
              <a:rPr lang="en-GB" smtClean="0"/>
              <a:t>18/05/2026</a:t>
            </a:fld>
            <a:endParaRPr lang="en-GB"/>
          </a:p>
        </p:txBody>
      </p:sp>
      <p:sp>
        <p:nvSpPr>
          <p:cNvPr id="4" name="Footer Placeholder 3">
            <a:extLst>
              <a:ext uri="{FF2B5EF4-FFF2-40B4-BE49-F238E27FC236}">
                <a16:creationId xmlns:a16="http://schemas.microsoft.com/office/drawing/2014/main" id="{EA13AC6D-9860-4D4A-AA99-F9782F25DB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761046-3469-4625-A39C-A29F2CE9E1A2}"/>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30745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4AE94C-5981-4215-8F0D-B21BB8376CB4}"/>
              </a:ext>
            </a:extLst>
          </p:cNvPr>
          <p:cNvSpPr>
            <a:spLocks noGrp="1"/>
          </p:cNvSpPr>
          <p:nvPr>
            <p:ph type="dt" sz="half" idx="10"/>
          </p:nvPr>
        </p:nvSpPr>
        <p:spPr/>
        <p:txBody>
          <a:bodyPr/>
          <a:lstStyle/>
          <a:p>
            <a:fld id="{FB92785A-0B0A-4E26-8901-46BC14F57357}" type="datetimeFigureOut">
              <a:rPr lang="en-GB" smtClean="0"/>
              <a:t>18/05/2026</a:t>
            </a:fld>
            <a:endParaRPr lang="en-GB"/>
          </a:p>
        </p:txBody>
      </p:sp>
      <p:sp>
        <p:nvSpPr>
          <p:cNvPr id="3" name="Footer Placeholder 2">
            <a:extLst>
              <a:ext uri="{FF2B5EF4-FFF2-40B4-BE49-F238E27FC236}">
                <a16:creationId xmlns:a16="http://schemas.microsoft.com/office/drawing/2014/main" id="{B373AEC6-5353-4AD9-A4D3-1004CCC4DE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E8F021C-6B7F-453F-8EA1-9F009FB60E62}"/>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3193675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E0E6-5A10-47BF-9B39-9A8B0EC1B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19576D5-6146-4AA3-A3C4-7976CF8C23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E45119-86BA-468E-A939-172C524EE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486B1D-6A1A-460D-9ECF-E35AE8C9FA4E}"/>
              </a:ext>
            </a:extLst>
          </p:cNvPr>
          <p:cNvSpPr>
            <a:spLocks noGrp="1"/>
          </p:cNvSpPr>
          <p:nvPr>
            <p:ph type="dt" sz="half" idx="10"/>
          </p:nvPr>
        </p:nvSpPr>
        <p:spPr/>
        <p:txBody>
          <a:bodyPr/>
          <a:lstStyle/>
          <a:p>
            <a:fld id="{FB92785A-0B0A-4E26-8901-46BC14F57357}" type="datetimeFigureOut">
              <a:rPr lang="en-GB" smtClean="0"/>
              <a:t>18/05/2026</a:t>
            </a:fld>
            <a:endParaRPr lang="en-GB"/>
          </a:p>
        </p:txBody>
      </p:sp>
      <p:sp>
        <p:nvSpPr>
          <p:cNvPr id="6" name="Footer Placeholder 5">
            <a:extLst>
              <a:ext uri="{FF2B5EF4-FFF2-40B4-BE49-F238E27FC236}">
                <a16:creationId xmlns:a16="http://schemas.microsoft.com/office/drawing/2014/main" id="{C0E46A49-7DBB-4C3C-9674-8C1151A19B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BDD83A-9291-40D3-BAA0-46EF7418129D}"/>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105449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3C40-68DB-433B-AB58-C693D2176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F380BA8-7270-4863-8943-0170178572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4D856AD-0297-4B98-A611-D8CEF7176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D545D-1757-4D42-8BF4-5C55700D42D3}"/>
              </a:ext>
            </a:extLst>
          </p:cNvPr>
          <p:cNvSpPr>
            <a:spLocks noGrp="1"/>
          </p:cNvSpPr>
          <p:nvPr>
            <p:ph type="dt" sz="half" idx="10"/>
          </p:nvPr>
        </p:nvSpPr>
        <p:spPr/>
        <p:txBody>
          <a:bodyPr/>
          <a:lstStyle/>
          <a:p>
            <a:fld id="{FB92785A-0B0A-4E26-8901-46BC14F57357}" type="datetimeFigureOut">
              <a:rPr lang="en-GB" smtClean="0"/>
              <a:t>18/05/2026</a:t>
            </a:fld>
            <a:endParaRPr lang="en-GB"/>
          </a:p>
        </p:txBody>
      </p:sp>
      <p:sp>
        <p:nvSpPr>
          <p:cNvPr id="6" name="Footer Placeholder 5">
            <a:extLst>
              <a:ext uri="{FF2B5EF4-FFF2-40B4-BE49-F238E27FC236}">
                <a16:creationId xmlns:a16="http://schemas.microsoft.com/office/drawing/2014/main" id="{985A533F-8B63-438A-BE5C-45A6828FE8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0119CC-ED05-4CD2-A979-E7EE190E5A5E}"/>
              </a:ext>
            </a:extLst>
          </p:cNvPr>
          <p:cNvSpPr>
            <a:spLocks noGrp="1"/>
          </p:cNvSpPr>
          <p:nvPr>
            <p:ph type="sldNum" sz="quarter" idx="12"/>
          </p:nvPr>
        </p:nvSpPr>
        <p:spPr/>
        <p:txBody>
          <a:bodyPr/>
          <a:lstStyle/>
          <a:p>
            <a:fld id="{60910499-EC58-4083-9D6E-817234DB7FFB}" type="slidenum">
              <a:rPr lang="en-GB" smtClean="0"/>
              <a:t>‹#›</a:t>
            </a:fld>
            <a:endParaRPr lang="en-GB"/>
          </a:p>
        </p:txBody>
      </p:sp>
    </p:spTree>
    <p:extLst>
      <p:ext uri="{BB962C8B-B14F-4D97-AF65-F5344CB8AC3E}">
        <p14:creationId xmlns:p14="http://schemas.microsoft.com/office/powerpoint/2010/main" val="1230688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DBE629-FC7E-4504-A936-EEBD6F4EF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09ED50-57AD-4950-BB7E-9BE06FF39D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5059F3-13BC-44D0-9AF3-60181F4182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92785A-0B0A-4E26-8901-46BC14F57357}" type="datetimeFigureOut">
              <a:rPr lang="en-GB" smtClean="0"/>
              <a:t>18/05/2026</a:t>
            </a:fld>
            <a:endParaRPr lang="en-GB"/>
          </a:p>
        </p:txBody>
      </p:sp>
      <p:sp>
        <p:nvSpPr>
          <p:cNvPr id="5" name="Footer Placeholder 4">
            <a:extLst>
              <a:ext uri="{FF2B5EF4-FFF2-40B4-BE49-F238E27FC236}">
                <a16:creationId xmlns:a16="http://schemas.microsoft.com/office/drawing/2014/main" id="{A66C34C9-FFBF-446E-AC29-29BE8F343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C052AEC-14A4-4912-BDFA-EFA39DDF1A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910499-EC58-4083-9D6E-817234DB7FFB}" type="slidenum">
              <a:rPr lang="en-GB" smtClean="0"/>
              <a:t>‹#›</a:t>
            </a:fld>
            <a:endParaRPr lang="en-GB"/>
          </a:p>
        </p:txBody>
      </p:sp>
    </p:spTree>
    <p:extLst>
      <p:ext uri="{BB962C8B-B14F-4D97-AF65-F5344CB8AC3E}">
        <p14:creationId xmlns:p14="http://schemas.microsoft.com/office/powerpoint/2010/main" val="2198186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3" name="Picture 2">
            <a:extLst>
              <a:ext uri="{FF2B5EF4-FFF2-40B4-BE49-F238E27FC236}">
                <a16:creationId xmlns:a16="http://schemas.microsoft.com/office/drawing/2014/main" id="{4A447249-8E58-89E5-B504-4A3B0CB884E9}"/>
              </a:ext>
            </a:extLst>
          </p:cNvPr>
          <p:cNvPicPr>
            <a:picLocks noChangeAspect="1"/>
          </p:cNvPicPr>
          <p:nvPr/>
        </p:nvPicPr>
        <p:blipFill>
          <a:blip r:embed="rId3"/>
          <a:stretch>
            <a:fillRect/>
          </a:stretch>
        </p:blipFill>
        <p:spPr>
          <a:xfrm rot="16200000">
            <a:off x="-1137445" y="1648952"/>
            <a:ext cx="6615915" cy="3721452"/>
          </a:xfrm>
          <a:prstGeom prst="rect">
            <a:avLst/>
          </a:prstGeom>
        </p:spPr>
      </p:pic>
      <p:sp>
        <p:nvSpPr>
          <p:cNvPr id="169" name="Google Shape;169;p15"/>
          <p:cNvSpPr txBox="1"/>
          <p:nvPr/>
        </p:nvSpPr>
        <p:spPr>
          <a:xfrm>
            <a:off x="755090" y="350312"/>
            <a:ext cx="2231822" cy="697170"/>
          </a:xfrm>
          <a:prstGeom prst="rect">
            <a:avLst/>
          </a:prstGeom>
          <a:noFill/>
          <a:ln>
            <a:noFill/>
          </a:ln>
          <a:effectLst>
            <a:outerShdw blurRad="185738" dist="9525" dir="5400000" algn="bl" rotWithShape="0">
              <a:srgbClr val="000000"/>
            </a:outerShdw>
          </a:effectLst>
        </p:spPr>
        <p:txBody>
          <a:bodyPr spcFirstLastPara="1" wrap="square" lIns="121825" tIns="60896" rIns="121825" bIns="60896" anchor="t" anchorCtr="0">
            <a:noAutofit/>
          </a:bodyPr>
          <a:lstStyle/>
          <a:p>
            <a:endParaRPr sz="2399" dirty="0"/>
          </a:p>
        </p:txBody>
      </p:sp>
      <p:cxnSp>
        <p:nvCxnSpPr>
          <p:cNvPr id="168" name="Google Shape;168;p15"/>
          <p:cNvCxnSpPr/>
          <p:nvPr/>
        </p:nvCxnSpPr>
        <p:spPr>
          <a:xfrm>
            <a:off x="10117218" y="659387"/>
            <a:ext cx="1979844" cy="3110"/>
          </a:xfrm>
          <a:prstGeom prst="straightConnector1">
            <a:avLst/>
          </a:prstGeom>
          <a:noFill/>
          <a:ln w="19050" cap="flat" cmpd="sng">
            <a:solidFill>
              <a:srgbClr val="31859B"/>
            </a:solidFill>
            <a:prstDash val="solid"/>
            <a:round/>
            <a:headEnd type="none" w="sm" len="sm"/>
            <a:tailEnd type="none" w="sm" len="sm"/>
          </a:ln>
        </p:spPr>
      </p:cxnSp>
      <p:pic>
        <p:nvPicPr>
          <p:cNvPr id="11" name="Picture 10">
            <a:extLst>
              <a:ext uri="{FF2B5EF4-FFF2-40B4-BE49-F238E27FC236}">
                <a16:creationId xmlns:a16="http://schemas.microsoft.com/office/drawing/2014/main" id="{D4837199-E33A-47B2-AF6C-C36AD1FC7BC6}"/>
              </a:ext>
            </a:extLst>
          </p:cNvPr>
          <p:cNvPicPr>
            <a:picLocks noChangeAspect="1"/>
          </p:cNvPicPr>
          <p:nvPr/>
        </p:nvPicPr>
        <p:blipFill rotWithShape="1">
          <a:blip r:embed="rId4"/>
          <a:srcRect l="1751" t="3326"/>
          <a:stretch/>
        </p:blipFill>
        <p:spPr>
          <a:xfrm>
            <a:off x="10366872" y="5683704"/>
            <a:ext cx="1794433" cy="754230"/>
          </a:xfrm>
          <a:prstGeom prst="rect">
            <a:avLst/>
          </a:prstGeom>
          <a:ln>
            <a:noFill/>
          </a:ln>
        </p:spPr>
      </p:pic>
      <p:cxnSp>
        <p:nvCxnSpPr>
          <p:cNvPr id="23" name="Google Shape;168;p15">
            <a:extLst>
              <a:ext uri="{FF2B5EF4-FFF2-40B4-BE49-F238E27FC236}">
                <a16:creationId xmlns:a16="http://schemas.microsoft.com/office/drawing/2014/main" id="{EA7131BD-DF24-4F40-A796-565FB0111761}"/>
              </a:ext>
            </a:extLst>
          </p:cNvPr>
          <p:cNvCxnSpPr>
            <a:cxnSpLocks/>
          </p:cNvCxnSpPr>
          <p:nvPr/>
        </p:nvCxnSpPr>
        <p:spPr>
          <a:xfrm flipV="1">
            <a:off x="12097061" y="659387"/>
            <a:ext cx="0" cy="5956330"/>
          </a:xfrm>
          <a:prstGeom prst="straightConnector1">
            <a:avLst/>
          </a:prstGeom>
          <a:noFill/>
          <a:ln w="19050" cap="flat" cmpd="sng">
            <a:solidFill>
              <a:srgbClr val="31859B"/>
            </a:solidFill>
            <a:prstDash val="solid"/>
            <a:round/>
            <a:headEnd type="none" w="sm" len="sm"/>
            <a:tailEnd type="none" w="sm" len="sm"/>
          </a:ln>
        </p:spPr>
      </p:cxnSp>
      <p:sp>
        <p:nvSpPr>
          <p:cNvPr id="14" name="Google Shape;165;p15">
            <a:extLst>
              <a:ext uri="{FF2B5EF4-FFF2-40B4-BE49-F238E27FC236}">
                <a16:creationId xmlns:a16="http://schemas.microsoft.com/office/drawing/2014/main" id="{FA82BCDD-18CD-492E-B993-66A9B4558388}"/>
              </a:ext>
            </a:extLst>
          </p:cNvPr>
          <p:cNvSpPr txBox="1"/>
          <p:nvPr/>
        </p:nvSpPr>
        <p:spPr>
          <a:xfrm>
            <a:off x="4095482" y="141877"/>
            <a:ext cx="7937336" cy="6991349"/>
          </a:xfrm>
          <a:prstGeom prst="rect">
            <a:avLst/>
          </a:prstGeom>
          <a:noFill/>
          <a:ln>
            <a:noFill/>
          </a:ln>
        </p:spPr>
        <p:txBody>
          <a:bodyPr spcFirstLastPara="1" wrap="square" lIns="121825" tIns="60896" rIns="121825" bIns="60896" anchor="t" anchorCtr="0">
            <a:noAutofit/>
          </a:bodyPr>
          <a:lstStyle/>
          <a:p>
            <a:r>
              <a:rPr lang="en-GB" sz="3150" b="1" u="sng" dirty="0">
                <a:solidFill>
                  <a:srgbClr val="31859B"/>
                </a:solidFill>
                <a:latin typeface="Playfair Display"/>
                <a:ea typeface="Open Sans"/>
                <a:cs typeface="Open sans"/>
                <a:sym typeface="Playfair Display"/>
              </a:rPr>
              <a:t>Project Brief</a:t>
            </a:r>
            <a:endParaRPr lang="en-GB" sz="3199" b="1" u="sng" dirty="0">
              <a:solidFill>
                <a:srgbClr val="31859B"/>
              </a:solidFill>
              <a:latin typeface="Playfair Display"/>
              <a:ea typeface="Open Sans"/>
              <a:cs typeface="Open sans"/>
              <a:sym typeface="Playfair Display"/>
            </a:endParaRPr>
          </a:p>
          <a:p>
            <a:pPr algn="l" rtl="0" fontAlgn="base"/>
            <a:r>
              <a:rPr lang="en-US" sz="2800" b="0" i="0" dirty="0">
                <a:solidFill>
                  <a:srgbClr val="31859B"/>
                </a:solidFill>
                <a:effectLst/>
                <a:latin typeface="Playfair Display"/>
              </a:rPr>
              <a:t>A1 Term 1 Project ‘Protest</a:t>
            </a:r>
            <a:r>
              <a:rPr lang="en-US" sz="2400" b="0" i="0" dirty="0">
                <a:solidFill>
                  <a:srgbClr val="31859B"/>
                </a:solidFill>
                <a:effectLst/>
                <a:latin typeface="Playfair Display"/>
              </a:rPr>
              <a:t>’  </a:t>
            </a:r>
          </a:p>
          <a:p>
            <a:pPr algn="l" rtl="0" fontAlgn="base"/>
            <a:r>
              <a:rPr lang="en-US" sz="1200" b="0" i="0" dirty="0">
                <a:solidFill>
                  <a:srgbClr val="404040"/>
                </a:solidFill>
                <a:effectLst/>
                <a:latin typeface="Stencil" panose="040409050D0802020404" pitchFamily="82" charset="0"/>
              </a:rPr>
              <a:t> </a:t>
            </a:r>
            <a:r>
              <a:rPr lang="en-US" b="0" i="0" dirty="0">
                <a:solidFill>
                  <a:srgbClr val="404040"/>
                </a:solidFill>
                <a:effectLst/>
              </a:rPr>
              <a:t>For your first project you will be exploring and experimenting with all the basics of Textiles- Print, Knit, Stitch, Dye and Weave. </a:t>
            </a:r>
            <a:endParaRPr lang="en-US" b="0" i="0" dirty="0">
              <a:solidFill>
                <a:srgbClr val="000000"/>
              </a:solidFill>
              <a:effectLst/>
            </a:endParaRPr>
          </a:p>
          <a:p>
            <a:pPr algn="l" rtl="0" fontAlgn="base"/>
            <a:r>
              <a:rPr lang="en-US" b="0" i="0" dirty="0">
                <a:solidFill>
                  <a:srgbClr val="404040"/>
                </a:solidFill>
                <a:effectLst/>
              </a:rPr>
              <a:t>Some of these techniques you may be familiar with, some of them not, either way you will be given the opportunity to develop and explore them in new ways. </a:t>
            </a:r>
            <a:endParaRPr lang="en-US" b="0" i="0" dirty="0">
              <a:solidFill>
                <a:srgbClr val="000000"/>
              </a:solidFill>
              <a:effectLst/>
            </a:endParaRPr>
          </a:p>
          <a:p>
            <a:pPr algn="l" rtl="0" fontAlgn="base"/>
            <a:r>
              <a:rPr lang="en-US" b="0" i="0" dirty="0">
                <a:solidFill>
                  <a:srgbClr val="404040"/>
                </a:solidFill>
                <a:effectLst/>
              </a:rPr>
              <a:t>In order to help with  a theme you should </a:t>
            </a:r>
            <a:r>
              <a:rPr lang="en-US" dirty="0">
                <a:solidFill>
                  <a:srgbClr val="404040"/>
                </a:solidFill>
              </a:rPr>
              <a:t>explain your chosen theme for ‘Protest’</a:t>
            </a:r>
            <a:r>
              <a:rPr lang="en-US" b="0" i="0" dirty="0">
                <a:solidFill>
                  <a:srgbClr val="404040"/>
                </a:solidFill>
                <a:effectLst/>
              </a:rPr>
              <a:t>. What would you protest? What is important? Could it be humorous?</a:t>
            </a:r>
          </a:p>
          <a:p>
            <a:pPr algn="l" rtl="0" fontAlgn="base"/>
            <a:r>
              <a:rPr lang="en-US" dirty="0">
                <a:solidFill>
                  <a:srgbClr val="404040"/>
                </a:solidFill>
              </a:rPr>
              <a:t>Environmental protest- climate change</a:t>
            </a:r>
          </a:p>
          <a:p>
            <a:pPr algn="l" rtl="0" fontAlgn="base"/>
            <a:r>
              <a:rPr lang="en-US" dirty="0">
                <a:solidFill>
                  <a:srgbClr val="404040"/>
                </a:solidFill>
              </a:rPr>
              <a:t>Education funding protest</a:t>
            </a:r>
          </a:p>
          <a:p>
            <a:pPr algn="l" rtl="0" fontAlgn="base"/>
            <a:r>
              <a:rPr lang="en-US" b="0" i="0" dirty="0">
                <a:solidFill>
                  <a:srgbClr val="404040"/>
                </a:solidFill>
                <a:effectLst/>
              </a:rPr>
              <a:t>Issues around feminism</a:t>
            </a:r>
          </a:p>
          <a:p>
            <a:pPr algn="l" rtl="0" fontAlgn="base"/>
            <a:r>
              <a:rPr lang="en-US" dirty="0">
                <a:solidFill>
                  <a:srgbClr val="404040"/>
                </a:solidFill>
              </a:rPr>
              <a:t>Body Positivity</a:t>
            </a:r>
          </a:p>
          <a:p>
            <a:pPr algn="l" rtl="0" fontAlgn="base"/>
            <a:r>
              <a:rPr lang="en-US" b="0" i="0" dirty="0">
                <a:solidFill>
                  <a:srgbClr val="404040"/>
                </a:solidFill>
                <a:effectLst/>
              </a:rPr>
              <a:t>LGBTQ+ rights</a:t>
            </a:r>
          </a:p>
          <a:p>
            <a:pPr algn="l" rtl="0" fontAlgn="base"/>
            <a:r>
              <a:rPr lang="en-US" b="0" i="0" dirty="0">
                <a:solidFill>
                  <a:srgbClr val="404040"/>
                </a:solidFill>
                <a:effectLst/>
              </a:rPr>
              <a:t>Please beware of not offending others but please research and explain your choice thoroughly. You should include images to explain and even some primary images if possible.  These images should be printed out, and form part of your first Mood boards. </a:t>
            </a:r>
          </a:p>
          <a:p>
            <a:pPr algn="l" rtl="0" fontAlgn="base"/>
            <a:r>
              <a:rPr lang="en-US" b="0" i="0" dirty="0">
                <a:solidFill>
                  <a:srgbClr val="404040"/>
                </a:solidFill>
                <a:effectLst/>
              </a:rPr>
              <a:t>Pre course task- </a:t>
            </a:r>
            <a:endParaRPr lang="en-US" b="0" i="0" dirty="0">
              <a:solidFill>
                <a:srgbClr val="000000"/>
              </a:solidFill>
              <a:effectLst/>
            </a:endParaRPr>
          </a:p>
          <a:p>
            <a:pPr algn="l" rtl="0" fontAlgn="base"/>
            <a:r>
              <a:rPr lang="en-US" b="0" i="0" dirty="0">
                <a:solidFill>
                  <a:srgbClr val="404040"/>
                </a:solidFill>
                <a:effectLst/>
              </a:rPr>
              <a:t>Purchase an A3 hard back sketchbook. </a:t>
            </a:r>
            <a:endParaRPr lang="en-US" b="0" i="0" dirty="0">
              <a:solidFill>
                <a:srgbClr val="000000"/>
              </a:solidFill>
              <a:effectLst/>
            </a:endParaRPr>
          </a:p>
          <a:p>
            <a:pPr algn="l" rtl="0" fontAlgn="base"/>
            <a:r>
              <a:rPr lang="en-US" b="0" i="0" dirty="0">
                <a:solidFill>
                  <a:srgbClr val="404040"/>
                </a:solidFill>
                <a:effectLst/>
              </a:rPr>
              <a:t>Choose </a:t>
            </a:r>
            <a:r>
              <a:rPr lang="en-US" dirty="0">
                <a:solidFill>
                  <a:srgbClr val="404040"/>
                </a:solidFill>
              </a:rPr>
              <a:t>a ‘Protest’ theme</a:t>
            </a:r>
            <a:r>
              <a:rPr lang="en-US" b="0" i="0" dirty="0">
                <a:solidFill>
                  <a:srgbClr val="404040"/>
                </a:solidFill>
                <a:effectLst/>
              </a:rPr>
              <a:t>. </a:t>
            </a:r>
            <a:endParaRPr lang="en-US" b="0" i="0" dirty="0">
              <a:solidFill>
                <a:srgbClr val="000000"/>
              </a:solidFill>
              <a:effectLst/>
            </a:endParaRPr>
          </a:p>
          <a:p>
            <a:pPr algn="l" rtl="0" fontAlgn="base"/>
            <a:r>
              <a:rPr lang="en-US" b="0" i="0" dirty="0">
                <a:solidFill>
                  <a:srgbClr val="404040"/>
                </a:solidFill>
                <a:effectLst/>
              </a:rPr>
              <a:t>Start to gather fabric scraps, papers, threads, paints, materials and drawing mediums with </a:t>
            </a:r>
            <a:r>
              <a:rPr lang="en-US" b="0" i="0" dirty="0" err="1">
                <a:solidFill>
                  <a:srgbClr val="404040"/>
                </a:solidFill>
                <a:effectLst/>
              </a:rPr>
              <a:t>colours</a:t>
            </a:r>
            <a:r>
              <a:rPr lang="en-US" b="0" i="0" dirty="0">
                <a:solidFill>
                  <a:srgbClr val="404040"/>
                </a:solidFill>
                <a:effectLst/>
              </a:rPr>
              <a:t> relating to your theme. </a:t>
            </a:r>
            <a:endParaRPr lang="en-US" b="0" i="0" dirty="0">
              <a:solidFill>
                <a:srgbClr val="000000"/>
              </a:solidFill>
              <a:effectLst/>
            </a:endParaRPr>
          </a:p>
          <a:p>
            <a:pPr algn="l" rtl="0" fontAlgn="base"/>
            <a:r>
              <a:rPr lang="en-US" b="0" i="0" dirty="0">
                <a:solidFill>
                  <a:srgbClr val="404040"/>
                </a:solidFill>
                <a:effectLst/>
              </a:rPr>
              <a:t>Have all of these with you for your first lesson and every lesson </a:t>
            </a:r>
            <a:r>
              <a:rPr lang="en-US" dirty="0">
                <a:solidFill>
                  <a:srgbClr val="404040"/>
                </a:solidFill>
              </a:rPr>
              <a:t>there after. </a:t>
            </a:r>
            <a:endParaRPr lang="en-US" b="0" i="0" dirty="0">
              <a:solidFill>
                <a:srgbClr val="000000"/>
              </a:solidFill>
              <a:effectLst/>
            </a:endParaRPr>
          </a:p>
          <a:p>
            <a:endParaRPr lang="en-GB" dirty="0">
              <a:solidFill>
                <a:srgbClr val="7F7F7F"/>
              </a:solidFill>
              <a:latin typeface="Open sans"/>
              <a:ea typeface="Open Sans"/>
              <a:cs typeface="Open sans"/>
              <a:sym typeface="Open Sans"/>
            </a:endParaRPr>
          </a:p>
          <a:p>
            <a:pPr marL="15875" marR="5715"/>
            <a:endParaRPr sz="1400" dirty="0">
              <a:solidFill>
                <a:srgbClr val="7F7F7F"/>
              </a:solidFill>
              <a:latin typeface="Open Sans"/>
              <a:ea typeface="Open Sans"/>
              <a:cs typeface="Open Sans"/>
            </a:endParaRPr>
          </a:p>
          <a:p>
            <a:pPr marL="15875" marR="5715"/>
            <a:endParaRPr sz="1400" dirty="0">
              <a:solidFill>
                <a:srgbClr val="7F7F7F"/>
              </a:solidFill>
              <a:latin typeface="Open Sans"/>
              <a:ea typeface="Open Sans"/>
              <a:cs typeface="Open Sans"/>
            </a:endParaRPr>
          </a:p>
          <a:p>
            <a:pPr marL="15875" marR="5715" indent="-1905"/>
            <a:endParaRPr sz="1400" dirty="0">
              <a:solidFill>
                <a:srgbClr val="7F7F7F"/>
              </a:solidFill>
              <a:latin typeface="Open Sans"/>
              <a:ea typeface="Open Sans"/>
              <a:cs typeface="Open Sans"/>
            </a:endParaRPr>
          </a:p>
          <a:p>
            <a:pPr marL="15875" marR="5715" indent="-1905"/>
            <a:endParaRPr sz="1400" dirty="0">
              <a:solidFill>
                <a:srgbClr val="7F7F7F"/>
              </a:solidFill>
              <a:latin typeface="Open Sans"/>
              <a:ea typeface="Open Sans"/>
              <a:cs typeface="Open Sans"/>
            </a:endParaRPr>
          </a:p>
        </p:txBody>
      </p:sp>
      <p:cxnSp>
        <p:nvCxnSpPr>
          <p:cNvPr id="30" name="Google Shape;168;p15">
            <a:extLst>
              <a:ext uri="{FF2B5EF4-FFF2-40B4-BE49-F238E27FC236}">
                <a16:creationId xmlns:a16="http://schemas.microsoft.com/office/drawing/2014/main" id="{643DEA23-6C65-4C0D-B769-B381B3CA3D0F}"/>
              </a:ext>
            </a:extLst>
          </p:cNvPr>
          <p:cNvCxnSpPr>
            <a:cxnSpLocks/>
          </p:cNvCxnSpPr>
          <p:nvPr/>
        </p:nvCxnSpPr>
        <p:spPr>
          <a:xfrm flipV="1">
            <a:off x="245542" y="3428999"/>
            <a:ext cx="0" cy="3306212"/>
          </a:xfrm>
          <a:prstGeom prst="straightConnector1">
            <a:avLst/>
          </a:prstGeom>
          <a:noFill/>
          <a:ln w="19050" cap="flat" cmpd="sng">
            <a:solidFill>
              <a:srgbClr val="31859B"/>
            </a:solidFill>
            <a:prstDash val="solid"/>
            <a:round/>
            <a:headEnd type="none" w="sm" len="sm"/>
            <a:tailEnd type="none" w="sm" len="sm"/>
          </a:ln>
        </p:spPr>
      </p:cxnSp>
      <p:cxnSp>
        <p:nvCxnSpPr>
          <p:cNvPr id="31" name="Google Shape;168;p15">
            <a:extLst>
              <a:ext uri="{FF2B5EF4-FFF2-40B4-BE49-F238E27FC236}">
                <a16:creationId xmlns:a16="http://schemas.microsoft.com/office/drawing/2014/main" id="{9E572AE1-7113-4AB6-ACC5-F392E5FD8502}"/>
              </a:ext>
            </a:extLst>
          </p:cNvPr>
          <p:cNvCxnSpPr>
            <a:cxnSpLocks/>
          </p:cNvCxnSpPr>
          <p:nvPr/>
        </p:nvCxnSpPr>
        <p:spPr>
          <a:xfrm>
            <a:off x="558138" y="6936433"/>
            <a:ext cx="7651720" cy="13089"/>
          </a:xfrm>
          <a:prstGeom prst="straightConnector1">
            <a:avLst/>
          </a:prstGeom>
          <a:noFill/>
          <a:ln w="19050" cap="flat" cmpd="sng">
            <a:solidFill>
              <a:srgbClr val="31859B"/>
            </a:solidFill>
            <a:prstDash val="solid"/>
            <a:round/>
            <a:headEnd type="none" w="sm" len="sm"/>
            <a:tailEnd type="none" w="sm" len="sm"/>
          </a:ln>
        </p:spPr>
      </p:cxnSp>
      <p:pic>
        <p:nvPicPr>
          <p:cNvPr id="2" name="Picture 4">
            <a:extLst>
              <a:ext uri="{FF2B5EF4-FFF2-40B4-BE49-F238E27FC236}">
                <a16:creationId xmlns:a16="http://schemas.microsoft.com/office/drawing/2014/main" id="{D25B1F2D-E1EC-4851-82DD-05ABE7FAA3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7266" y="-470370"/>
            <a:ext cx="1639747" cy="1639747"/>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52;p6">
            <a:extLst>
              <a:ext uri="{FF2B5EF4-FFF2-40B4-BE49-F238E27FC236}">
                <a16:creationId xmlns:a16="http://schemas.microsoft.com/office/drawing/2014/main" id="{EBD97811-A650-41CA-9B61-5D6A0C3393E8}"/>
              </a:ext>
            </a:extLst>
          </p:cNvPr>
          <p:cNvSpPr txBox="1"/>
          <p:nvPr/>
        </p:nvSpPr>
        <p:spPr>
          <a:xfrm rot="16200000">
            <a:off x="-1477615" y="1731223"/>
            <a:ext cx="4125912" cy="984278"/>
          </a:xfrm>
          <a:prstGeom prst="rect">
            <a:avLst/>
          </a:prstGeom>
          <a:noFill/>
          <a:ln>
            <a:noFill/>
          </a:ln>
        </p:spPr>
        <p:txBody>
          <a:bodyPr spcFirstLastPara="1" wrap="square" lIns="121825" tIns="60896" rIns="121825" bIns="60896" anchor="t" anchorCtr="0">
            <a:noAutofit/>
          </a:bodyPr>
          <a:lstStyle/>
          <a:p>
            <a:pPr algn="r"/>
            <a:r>
              <a:rPr lang="en-GB" sz="3700" b="1" u="sng" dirty="0">
                <a:solidFill>
                  <a:srgbClr val="31859B"/>
                </a:solidFill>
                <a:latin typeface="Playfair Display"/>
                <a:ea typeface="Open Sans"/>
                <a:cs typeface="Open Sans"/>
                <a:sym typeface="Playfair Display"/>
              </a:rPr>
              <a:t>Protest</a:t>
            </a:r>
            <a:endParaRPr lang="en-GB" sz="3731" b="1" u="sng" dirty="0">
              <a:solidFill>
                <a:srgbClr val="31859B"/>
              </a:solidFill>
              <a:latin typeface="Playfair Display"/>
              <a:ea typeface="Open Sans"/>
              <a:cs typeface="Open Sans"/>
              <a:sym typeface="Open Sans"/>
            </a:endParaRPr>
          </a:p>
          <a:p>
            <a:pPr algn="r"/>
            <a:endParaRPr sz="2399" dirty="0"/>
          </a:p>
        </p:txBody>
      </p:sp>
    </p:spTree>
    <p:extLst>
      <p:ext uri="{BB962C8B-B14F-4D97-AF65-F5344CB8AC3E}">
        <p14:creationId xmlns:p14="http://schemas.microsoft.com/office/powerpoint/2010/main" val="3714717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cxnSp>
        <p:nvCxnSpPr>
          <p:cNvPr id="12" name="Google Shape;99;p10">
            <a:extLst>
              <a:ext uri="{FF2B5EF4-FFF2-40B4-BE49-F238E27FC236}">
                <a16:creationId xmlns:a16="http://schemas.microsoft.com/office/drawing/2014/main" id="{4D4B3598-BB4F-4DEC-AB27-1CC129BD8A2C}"/>
              </a:ext>
            </a:extLst>
          </p:cNvPr>
          <p:cNvCxnSpPr/>
          <p:nvPr/>
        </p:nvCxnSpPr>
        <p:spPr>
          <a:xfrm>
            <a:off x="328650" y="1327975"/>
            <a:ext cx="0" cy="4616756"/>
          </a:xfrm>
          <a:prstGeom prst="straightConnector1">
            <a:avLst/>
          </a:prstGeom>
          <a:noFill/>
          <a:ln w="28575" cap="flat" cmpd="sng">
            <a:solidFill>
              <a:srgbClr val="31859B"/>
            </a:solidFill>
            <a:prstDash val="solid"/>
            <a:round/>
            <a:headEnd type="none" w="sm" len="sm"/>
            <a:tailEnd type="none" w="sm" len="sm"/>
          </a:ln>
        </p:spPr>
      </p:cxnSp>
      <p:pic>
        <p:nvPicPr>
          <p:cNvPr id="13" name="Picture 12" descr="A picture containing light&#10;&#10;Description automatically generated">
            <a:extLst>
              <a:ext uri="{FF2B5EF4-FFF2-40B4-BE49-F238E27FC236}">
                <a16:creationId xmlns:a16="http://schemas.microsoft.com/office/drawing/2014/main" id="{105EC188-8F16-4883-93E9-025CD5762D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5091" y="5687080"/>
            <a:ext cx="1257557" cy="1257557"/>
          </a:xfrm>
          <a:prstGeom prst="rect">
            <a:avLst/>
          </a:prstGeom>
        </p:spPr>
      </p:pic>
      <p:pic>
        <p:nvPicPr>
          <p:cNvPr id="11" name="Picture 10">
            <a:extLst>
              <a:ext uri="{FF2B5EF4-FFF2-40B4-BE49-F238E27FC236}">
                <a16:creationId xmlns:a16="http://schemas.microsoft.com/office/drawing/2014/main" id="{30BCE50E-53F7-9684-3FA1-719EF55E3D25}"/>
              </a:ext>
            </a:extLst>
          </p:cNvPr>
          <p:cNvPicPr>
            <a:picLocks noChangeAspect="1"/>
          </p:cNvPicPr>
          <p:nvPr/>
        </p:nvPicPr>
        <p:blipFill>
          <a:blip r:embed="rId4"/>
          <a:stretch>
            <a:fillRect/>
          </a:stretch>
        </p:blipFill>
        <p:spPr>
          <a:xfrm>
            <a:off x="9307492" y="243840"/>
            <a:ext cx="2475436" cy="4399280"/>
          </a:xfrm>
          <a:prstGeom prst="rect">
            <a:avLst/>
          </a:prstGeom>
        </p:spPr>
      </p:pic>
      <p:pic>
        <p:nvPicPr>
          <p:cNvPr id="16" name="Picture 15">
            <a:extLst>
              <a:ext uri="{FF2B5EF4-FFF2-40B4-BE49-F238E27FC236}">
                <a16:creationId xmlns:a16="http://schemas.microsoft.com/office/drawing/2014/main" id="{E0511D04-D6D5-58E9-7F37-A8FDCCB4B5F6}"/>
              </a:ext>
            </a:extLst>
          </p:cNvPr>
          <p:cNvPicPr>
            <a:picLocks noChangeAspect="1"/>
          </p:cNvPicPr>
          <p:nvPr/>
        </p:nvPicPr>
        <p:blipFill>
          <a:blip r:embed="rId5"/>
          <a:stretch>
            <a:fillRect/>
          </a:stretch>
        </p:blipFill>
        <p:spPr>
          <a:xfrm>
            <a:off x="1879083" y="2613692"/>
            <a:ext cx="2514047" cy="3769360"/>
          </a:xfrm>
          <a:prstGeom prst="rect">
            <a:avLst/>
          </a:prstGeom>
        </p:spPr>
      </p:pic>
      <p:pic>
        <p:nvPicPr>
          <p:cNvPr id="18" name="Picture 17">
            <a:extLst>
              <a:ext uri="{FF2B5EF4-FFF2-40B4-BE49-F238E27FC236}">
                <a16:creationId xmlns:a16="http://schemas.microsoft.com/office/drawing/2014/main" id="{FDDFB47F-C60C-A0F7-A4CE-2D61C4E0EA4B}"/>
              </a:ext>
            </a:extLst>
          </p:cNvPr>
          <p:cNvPicPr>
            <a:picLocks noChangeAspect="1"/>
          </p:cNvPicPr>
          <p:nvPr/>
        </p:nvPicPr>
        <p:blipFill>
          <a:blip r:embed="rId6"/>
          <a:stretch>
            <a:fillRect/>
          </a:stretch>
        </p:blipFill>
        <p:spPr>
          <a:xfrm>
            <a:off x="6546665" y="41102"/>
            <a:ext cx="3248198" cy="3345291"/>
          </a:xfrm>
          <a:prstGeom prst="rect">
            <a:avLst/>
          </a:prstGeom>
        </p:spPr>
      </p:pic>
      <p:pic>
        <p:nvPicPr>
          <p:cNvPr id="20" name="Picture 19">
            <a:extLst>
              <a:ext uri="{FF2B5EF4-FFF2-40B4-BE49-F238E27FC236}">
                <a16:creationId xmlns:a16="http://schemas.microsoft.com/office/drawing/2014/main" id="{05161ECA-8B0C-BC06-5442-A8D99A57E8E1}"/>
              </a:ext>
            </a:extLst>
          </p:cNvPr>
          <p:cNvPicPr>
            <a:picLocks noChangeAspect="1"/>
          </p:cNvPicPr>
          <p:nvPr/>
        </p:nvPicPr>
        <p:blipFill>
          <a:blip r:embed="rId7"/>
          <a:stretch>
            <a:fillRect/>
          </a:stretch>
        </p:blipFill>
        <p:spPr>
          <a:xfrm>
            <a:off x="661353" y="3561775"/>
            <a:ext cx="2248684" cy="3180544"/>
          </a:xfrm>
          <a:prstGeom prst="rect">
            <a:avLst/>
          </a:prstGeom>
        </p:spPr>
      </p:pic>
      <p:pic>
        <p:nvPicPr>
          <p:cNvPr id="21" name="Picture 20">
            <a:extLst>
              <a:ext uri="{FF2B5EF4-FFF2-40B4-BE49-F238E27FC236}">
                <a16:creationId xmlns:a16="http://schemas.microsoft.com/office/drawing/2014/main" id="{546137C8-08BF-78DC-D1C6-65286A0992E5}"/>
              </a:ext>
            </a:extLst>
          </p:cNvPr>
          <p:cNvPicPr>
            <a:picLocks noChangeAspect="1"/>
          </p:cNvPicPr>
          <p:nvPr/>
        </p:nvPicPr>
        <p:blipFill>
          <a:blip r:embed="rId8"/>
          <a:stretch>
            <a:fillRect/>
          </a:stretch>
        </p:blipFill>
        <p:spPr>
          <a:xfrm>
            <a:off x="3917085" y="2688270"/>
            <a:ext cx="3339865" cy="4054050"/>
          </a:xfrm>
          <a:prstGeom prst="rect">
            <a:avLst/>
          </a:prstGeom>
        </p:spPr>
      </p:pic>
      <p:pic>
        <p:nvPicPr>
          <p:cNvPr id="22" name="Picture 21">
            <a:extLst>
              <a:ext uri="{FF2B5EF4-FFF2-40B4-BE49-F238E27FC236}">
                <a16:creationId xmlns:a16="http://schemas.microsoft.com/office/drawing/2014/main" id="{77787367-15DC-B13B-0584-595B6A27C5EF}"/>
              </a:ext>
            </a:extLst>
          </p:cNvPr>
          <p:cNvPicPr>
            <a:picLocks noChangeAspect="1"/>
          </p:cNvPicPr>
          <p:nvPr/>
        </p:nvPicPr>
        <p:blipFill>
          <a:blip r:embed="rId9"/>
          <a:stretch>
            <a:fillRect/>
          </a:stretch>
        </p:blipFill>
        <p:spPr>
          <a:xfrm>
            <a:off x="7538251" y="3356968"/>
            <a:ext cx="2248684" cy="3373027"/>
          </a:xfrm>
          <a:prstGeom prst="rect">
            <a:avLst/>
          </a:prstGeom>
        </p:spPr>
      </p:pic>
      <p:pic>
        <p:nvPicPr>
          <p:cNvPr id="23" name="Picture 22">
            <a:extLst>
              <a:ext uri="{FF2B5EF4-FFF2-40B4-BE49-F238E27FC236}">
                <a16:creationId xmlns:a16="http://schemas.microsoft.com/office/drawing/2014/main" id="{9C9BEB46-B900-289B-AFDA-F86BF9406A63}"/>
              </a:ext>
            </a:extLst>
          </p:cNvPr>
          <p:cNvPicPr>
            <a:picLocks noChangeAspect="1"/>
          </p:cNvPicPr>
          <p:nvPr/>
        </p:nvPicPr>
        <p:blipFill>
          <a:blip r:embed="rId10"/>
          <a:stretch>
            <a:fillRect/>
          </a:stretch>
        </p:blipFill>
        <p:spPr>
          <a:xfrm>
            <a:off x="4533781" y="22303"/>
            <a:ext cx="1853850" cy="2596901"/>
          </a:xfrm>
          <a:prstGeom prst="rect">
            <a:avLst/>
          </a:prstGeom>
        </p:spPr>
      </p:pic>
      <p:pic>
        <p:nvPicPr>
          <p:cNvPr id="24" name="Picture 23">
            <a:extLst>
              <a:ext uri="{FF2B5EF4-FFF2-40B4-BE49-F238E27FC236}">
                <a16:creationId xmlns:a16="http://schemas.microsoft.com/office/drawing/2014/main" id="{71850C77-D174-0E48-F3CB-DA28F9CABB70}"/>
              </a:ext>
            </a:extLst>
          </p:cNvPr>
          <p:cNvPicPr>
            <a:picLocks noChangeAspect="1"/>
          </p:cNvPicPr>
          <p:nvPr/>
        </p:nvPicPr>
        <p:blipFill>
          <a:blip r:embed="rId11"/>
          <a:stretch>
            <a:fillRect/>
          </a:stretch>
        </p:blipFill>
        <p:spPr>
          <a:xfrm>
            <a:off x="9963316" y="3684823"/>
            <a:ext cx="2089332" cy="2060944"/>
          </a:xfrm>
          <a:prstGeom prst="rect">
            <a:avLst/>
          </a:prstGeom>
        </p:spPr>
      </p:pic>
      <p:pic>
        <p:nvPicPr>
          <p:cNvPr id="26" name="Picture 25">
            <a:extLst>
              <a:ext uri="{FF2B5EF4-FFF2-40B4-BE49-F238E27FC236}">
                <a16:creationId xmlns:a16="http://schemas.microsoft.com/office/drawing/2014/main" id="{B40D1CA1-E511-03F2-E46F-D8935B54A5BF}"/>
              </a:ext>
            </a:extLst>
          </p:cNvPr>
          <p:cNvPicPr>
            <a:picLocks noChangeAspect="1"/>
          </p:cNvPicPr>
          <p:nvPr/>
        </p:nvPicPr>
        <p:blipFill>
          <a:blip r:embed="rId12"/>
          <a:stretch>
            <a:fillRect/>
          </a:stretch>
        </p:blipFill>
        <p:spPr>
          <a:xfrm>
            <a:off x="377233" y="115681"/>
            <a:ext cx="2685636" cy="3357045"/>
          </a:xfrm>
          <a:prstGeom prst="rect">
            <a:avLst/>
          </a:prstGeom>
        </p:spPr>
      </p:pic>
      <p:pic>
        <p:nvPicPr>
          <p:cNvPr id="5" name="Picture 4">
            <a:extLst>
              <a:ext uri="{FF2B5EF4-FFF2-40B4-BE49-F238E27FC236}">
                <a16:creationId xmlns:a16="http://schemas.microsoft.com/office/drawing/2014/main" id="{94FC917E-4B0A-6D57-48A3-D485C9675249}"/>
              </a:ext>
            </a:extLst>
          </p:cNvPr>
          <p:cNvPicPr>
            <a:picLocks noChangeAspect="1"/>
          </p:cNvPicPr>
          <p:nvPr/>
        </p:nvPicPr>
        <p:blipFill>
          <a:blip r:embed="rId13"/>
          <a:stretch>
            <a:fillRect/>
          </a:stretch>
        </p:blipFill>
        <p:spPr>
          <a:xfrm>
            <a:off x="2744535" y="474948"/>
            <a:ext cx="1814065" cy="2433871"/>
          </a:xfrm>
          <a:prstGeom prst="rect">
            <a:avLst/>
          </a:prstGeom>
        </p:spPr>
      </p:pic>
    </p:spTree>
    <p:extLst>
      <p:ext uri="{BB962C8B-B14F-4D97-AF65-F5344CB8AC3E}">
        <p14:creationId xmlns:p14="http://schemas.microsoft.com/office/powerpoint/2010/main" val="4154832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2803A46F19DB4C9FE8E16875EA2DDE" ma:contentTypeVersion="17" ma:contentTypeDescription="Create a new document." ma:contentTypeScope="" ma:versionID="1fbc5589d3d6adde815e18e939898c59">
  <xsd:schema xmlns:xsd="http://www.w3.org/2001/XMLSchema" xmlns:xs="http://www.w3.org/2001/XMLSchema" xmlns:p="http://schemas.microsoft.com/office/2006/metadata/properties" xmlns:ns2="08ba7b13-614e-48ac-900d-a1bf833a4d07" xmlns:ns3="31acf74e-99f0-4e2d-b793-ef202008ddb4" targetNamespace="http://schemas.microsoft.com/office/2006/metadata/properties" ma:root="true" ma:fieldsID="24c68b564c9807583eee80487bd1060b" ns2:_="" ns3:_="">
    <xsd:import namespace="08ba7b13-614e-48ac-900d-a1bf833a4d07"/>
    <xsd:import namespace="31acf74e-99f0-4e2d-b793-ef202008ddb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ba7b13-614e-48ac-900d-a1bf833a4d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70cc329-8049-4792-b794-09a0699fac7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acf74e-99f0-4e2d-b793-ef202008ddb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4af55f2-a89b-4bc6-b6d5-aa095b709ff2}" ma:internalName="TaxCatchAll" ma:showField="CatchAllData" ma:web="31acf74e-99f0-4e2d-b793-ef202008dd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8ba7b13-614e-48ac-900d-a1bf833a4d07">
      <Terms xmlns="http://schemas.microsoft.com/office/infopath/2007/PartnerControls"/>
    </lcf76f155ced4ddcb4097134ff3c332f>
    <TaxCatchAll xmlns="31acf74e-99f0-4e2d-b793-ef202008ddb4" xsi:nil="true"/>
  </documentManagement>
</p:properties>
</file>

<file path=customXml/itemProps1.xml><?xml version="1.0" encoding="utf-8"?>
<ds:datastoreItem xmlns:ds="http://schemas.openxmlformats.org/officeDocument/2006/customXml" ds:itemID="{965E46BA-26EA-446D-960D-03A47FF33D47}"/>
</file>

<file path=customXml/itemProps2.xml><?xml version="1.0" encoding="utf-8"?>
<ds:datastoreItem xmlns:ds="http://schemas.openxmlformats.org/officeDocument/2006/customXml" ds:itemID="{1D26238B-E513-4514-9259-EACE1DF51F1F}"/>
</file>

<file path=customXml/itemProps3.xml><?xml version="1.0" encoding="utf-8"?>
<ds:datastoreItem xmlns:ds="http://schemas.openxmlformats.org/officeDocument/2006/customXml" ds:itemID="{2E1E7061-25C8-415E-904E-26DCF569D611}"/>
</file>

<file path=docProps/app.xml><?xml version="1.0" encoding="utf-8"?>
<Properties xmlns="http://schemas.openxmlformats.org/officeDocument/2006/extended-properties" xmlns:vt="http://schemas.openxmlformats.org/officeDocument/2006/docPropsVTypes">
  <TotalTime>1733</TotalTime>
  <Words>216</Words>
  <Application>Microsoft Office PowerPoint</Application>
  <PresentationFormat>Widescreen</PresentationFormat>
  <Paragraphs>20</Paragraphs>
  <Slides>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Arial</vt:lpstr>
      <vt:lpstr>Calibri</vt:lpstr>
      <vt:lpstr>Calibri Light</vt:lpstr>
      <vt:lpstr>Open Sans</vt:lpstr>
      <vt:lpstr>Open Sans</vt:lpstr>
      <vt:lpstr>Playfair Display</vt:lpstr>
      <vt:lpstr>Stencil</vt:lpstr>
      <vt:lpstr>Verdana</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Brown</dc:creator>
  <cp:lastModifiedBy>Louise BROWN</cp:lastModifiedBy>
  <cp:revision>514</cp:revision>
  <dcterms:created xsi:type="dcterms:W3CDTF">2021-01-05T16:00:58Z</dcterms:created>
  <dcterms:modified xsi:type="dcterms:W3CDTF">2026-05-18T09:54:40Z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c7f8db-c129-4e76-9690-092d178206e7_Enabled">
    <vt:lpwstr>true</vt:lpwstr>
  </property>
  <property fmtid="{D5CDD505-2E9C-101B-9397-08002B2CF9AE}" pid="3" name="MSIP_Label_20c7f8db-c129-4e76-9690-092d178206e7_SetDate">
    <vt:lpwstr>2025-06-23T12:10:53Z</vt:lpwstr>
  </property>
  <property fmtid="{D5CDD505-2E9C-101B-9397-08002B2CF9AE}" pid="4" name="MSIP_Label_20c7f8db-c129-4e76-9690-092d178206e7_Method">
    <vt:lpwstr>Standard</vt:lpwstr>
  </property>
  <property fmtid="{D5CDD505-2E9C-101B-9397-08002B2CF9AE}" pid="5" name="MSIP_Label_20c7f8db-c129-4e76-9690-092d178206e7_Name">
    <vt:lpwstr>General</vt:lpwstr>
  </property>
  <property fmtid="{D5CDD505-2E9C-101B-9397-08002B2CF9AE}" pid="6" name="MSIP_Label_20c7f8db-c129-4e76-9690-092d178206e7_SiteId">
    <vt:lpwstr>c3d07d54-beb7-4b7e-8696-d47727fc9793</vt:lpwstr>
  </property>
  <property fmtid="{D5CDD505-2E9C-101B-9397-08002B2CF9AE}" pid="7" name="MSIP_Label_20c7f8db-c129-4e76-9690-092d178206e7_ActionId">
    <vt:lpwstr>dbaf2890-92b9-4c8e-a931-bfdfb19f9901</vt:lpwstr>
  </property>
  <property fmtid="{D5CDD505-2E9C-101B-9397-08002B2CF9AE}" pid="8" name="MSIP_Label_20c7f8db-c129-4e76-9690-092d178206e7_ContentBits">
    <vt:lpwstr>0</vt:lpwstr>
  </property>
  <property fmtid="{D5CDD505-2E9C-101B-9397-08002B2CF9AE}" pid="9" name="MSIP_Label_20c7f8db-c129-4e76-9690-092d178206e7_Tag">
    <vt:lpwstr>10, 3, 0, 1</vt:lpwstr>
  </property>
  <property fmtid="{D5CDD505-2E9C-101B-9397-08002B2CF9AE}" pid="10" name="ContentTypeId">
    <vt:lpwstr>0x0101001B2803A46F19DB4C9FE8E16875EA2DDE</vt:lpwstr>
  </property>
</Properties>
</file>