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
  </p:notesMasterIdLst>
  <p:sldIdLst>
    <p:sldId id="279" r:id="rId2"/>
    <p:sldId id="273" r:id="rId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859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69" autoAdjust="0"/>
    <p:restoredTop sz="94660"/>
  </p:normalViewPr>
  <p:slideViewPr>
    <p:cSldViewPr snapToGrid="0">
      <p:cViewPr varScale="1">
        <p:scale>
          <a:sx n="63" d="100"/>
          <a:sy n="63" d="100"/>
        </p:scale>
        <p:origin x="76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12" Type="http://schemas.openxmlformats.org/officeDocument/2006/relationships/customXml" Target="../customXml/item3.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11" Type="http://schemas.openxmlformats.org/officeDocument/2006/relationships/customXml" Target="../customXml/item2.xml"/><Relationship Id="rId5" Type="http://schemas.openxmlformats.org/officeDocument/2006/relationships/presProps" Target="presProps.xml"/><Relationship Id="rId10" Type="http://schemas.openxmlformats.org/officeDocument/2006/relationships/customXml" Target="../customXml/item1.xml"/><Relationship Id="rId4" Type="http://schemas.openxmlformats.org/officeDocument/2006/relationships/notesMaster" Target="notesMasters/notesMaster1.xml"/><Relationship Id="rId9"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uise BROWN" userId="a0fcf7b2-6f79-493a-b8a4-80c35a0a7a57" providerId="ADAL" clId="{2D14B940-2F5B-4CA0-9936-AC31C6ADB602}"/>
    <pc:docChg chg="custSel modSld">
      <pc:chgData name="Louise BROWN" userId="a0fcf7b2-6f79-493a-b8a4-80c35a0a7a57" providerId="ADAL" clId="{2D14B940-2F5B-4CA0-9936-AC31C6ADB602}" dt="2025-05-21T11:29:41.264" v="75" actId="1076"/>
      <pc:docMkLst>
        <pc:docMk/>
      </pc:docMkLst>
      <pc:sldChg chg="modSp mod">
        <pc:chgData name="Louise BROWN" userId="a0fcf7b2-6f79-493a-b8a4-80c35a0a7a57" providerId="ADAL" clId="{2D14B940-2F5B-4CA0-9936-AC31C6ADB602}" dt="2025-05-21T11:27:47.773" v="5" actId="1076"/>
        <pc:sldMkLst>
          <pc:docMk/>
          <pc:sldMk cId="4154832726" sldId="273"/>
        </pc:sldMkLst>
        <pc:picChg chg="mod">
          <ac:chgData name="Louise BROWN" userId="a0fcf7b2-6f79-493a-b8a4-80c35a0a7a57" providerId="ADAL" clId="{2D14B940-2F5B-4CA0-9936-AC31C6ADB602}" dt="2025-05-21T11:27:47.773" v="5" actId="1076"/>
          <ac:picMkLst>
            <pc:docMk/>
            <pc:sldMk cId="4154832726" sldId="273"/>
            <ac:picMk id="11" creationId="{120F3661-4E49-1D98-1BED-51E8FE1677B0}"/>
          </ac:picMkLst>
        </pc:picChg>
        <pc:picChg chg="mod">
          <ac:chgData name="Louise BROWN" userId="a0fcf7b2-6f79-493a-b8a4-80c35a0a7a57" providerId="ADAL" clId="{2D14B940-2F5B-4CA0-9936-AC31C6ADB602}" dt="2025-05-21T11:27:30.504" v="0" actId="1076"/>
          <ac:picMkLst>
            <pc:docMk/>
            <pc:sldMk cId="4154832726" sldId="273"/>
            <ac:picMk id="21" creationId="{75CA6119-129B-FB0D-D761-2915355B7B9D}"/>
          </ac:picMkLst>
        </pc:picChg>
        <pc:picChg chg="mod">
          <ac:chgData name="Louise BROWN" userId="a0fcf7b2-6f79-493a-b8a4-80c35a0a7a57" providerId="ADAL" clId="{2D14B940-2F5B-4CA0-9936-AC31C6ADB602}" dt="2025-05-21T11:27:45.330" v="4" actId="1076"/>
          <ac:picMkLst>
            <pc:docMk/>
            <pc:sldMk cId="4154832726" sldId="273"/>
            <ac:picMk id="22" creationId="{FB5604C2-FA89-8774-7F15-4108B8E72D98}"/>
          </ac:picMkLst>
        </pc:picChg>
        <pc:picChg chg="mod">
          <ac:chgData name="Louise BROWN" userId="a0fcf7b2-6f79-493a-b8a4-80c35a0a7a57" providerId="ADAL" clId="{2D14B940-2F5B-4CA0-9936-AC31C6ADB602}" dt="2025-05-21T11:27:42.694" v="2" actId="1076"/>
          <ac:picMkLst>
            <pc:docMk/>
            <pc:sldMk cId="4154832726" sldId="273"/>
            <ac:picMk id="27" creationId="{46CD8C76-5AB0-378E-15C7-746FE2CD8758}"/>
          </ac:picMkLst>
        </pc:picChg>
      </pc:sldChg>
      <pc:sldChg chg="modSp mod">
        <pc:chgData name="Louise BROWN" userId="a0fcf7b2-6f79-493a-b8a4-80c35a0a7a57" providerId="ADAL" clId="{2D14B940-2F5B-4CA0-9936-AC31C6ADB602}" dt="2025-05-21T11:29:41.264" v="75" actId="1076"/>
        <pc:sldMkLst>
          <pc:docMk/>
          <pc:sldMk cId="3714717784" sldId="279"/>
        </pc:sldMkLst>
        <pc:spChg chg="mod">
          <ac:chgData name="Louise BROWN" userId="a0fcf7b2-6f79-493a-b8a4-80c35a0a7a57" providerId="ADAL" clId="{2D14B940-2F5B-4CA0-9936-AC31C6ADB602}" dt="2025-05-21T11:29:41.264" v="75" actId="1076"/>
          <ac:spMkLst>
            <pc:docMk/>
            <pc:sldMk cId="3714717784" sldId="279"/>
            <ac:spMk id="14" creationId="{FA82BCDD-18CD-492E-B993-66A9B4558388}"/>
          </ac:spMkLst>
        </pc:spChg>
        <pc:picChg chg="mod">
          <ac:chgData name="Louise BROWN" userId="a0fcf7b2-6f79-493a-b8a4-80c35a0a7a57" providerId="ADAL" clId="{2D14B940-2F5B-4CA0-9936-AC31C6ADB602}" dt="2025-05-21T11:29:35.434" v="74" actId="1076"/>
          <ac:picMkLst>
            <pc:docMk/>
            <pc:sldMk cId="3714717784" sldId="279"/>
            <ac:picMk id="11" creationId="{D4837199-E33A-47B2-AF6C-C36AD1FC7BC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5ED23B-5627-417B-9504-84CA81B61E0A}" type="datetimeFigureOut">
              <a:rPr lang="en-GB" smtClean="0"/>
              <a:t>21/05/2025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538957-7E29-44AF-A574-78FE20A19994}" type="slidenum">
              <a:rPr lang="en-GB" smtClean="0"/>
              <a:t>‹#›</a:t>
            </a:fld>
            <a:endParaRPr lang="en-GB"/>
          </a:p>
        </p:txBody>
      </p:sp>
    </p:spTree>
    <p:extLst>
      <p:ext uri="{BB962C8B-B14F-4D97-AF65-F5344CB8AC3E}">
        <p14:creationId xmlns:p14="http://schemas.microsoft.com/office/powerpoint/2010/main" val="1066374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13:notes"/>
          <p:cNvSpPr txBox="1">
            <a:spLocks noGrp="1"/>
          </p:cNvSpPr>
          <p:nvPr>
            <p:ph type="body" idx="1"/>
          </p:nvPr>
        </p:nvSpPr>
        <p:spPr>
          <a:xfrm>
            <a:off x="983918" y="3505245"/>
            <a:ext cx="7871437" cy="3320765"/>
          </a:xfrm>
          <a:prstGeom prst="rect">
            <a:avLst/>
          </a:prstGeom>
          <a:noFill/>
          <a:ln>
            <a:noFill/>
          </a:ln>
        </p:spPr>
        <p:txBody>
          <a:bodyPr spcFirstLastPara="1" wrap="square" lIns="85748" tIns="85748" rIns="85748" bIns="85748" anchor="t" anchorCtr="0">
            <a:noAutofit/>
          </a:bodyPr>
          <a:lstStyle/>
          <a:p>
            <a:pPr marL="0" indent="0">
              <a:buNone/>
            </a:pPr>
            <a:endParaRPr dirty="0"/>
          </a:p>
        </p:txBody>
      </p:sp>
      <p:sp>
        <p:nvSpPr>
          <p:cNvPr id="162" name="Google Shape;162;p13:notes"/>
          <p:cNvSpPr>
            <a:spLocks noGrp="1" noRot="1" noChangeAspect="1"/>
          </p:cNvSpPr>
          <p:nvPr>
            <p:ph type="sldImg" idx="2"/>
          </p:nvPr>
        </p:nvSpPr>
        <p:spPr>
          <a:xfrm>
            <a:off x="2459038" y="552450"/>
            <a:ext cx="4921250" cy="27686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05238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3:notes"/>
          <p:cNvSpPr txBox="1">
            <a:spLocks noGrp="1"/>
          </p:cNvSpPr>
          <p:nvPr>
            <p:ph type="body" idx="1"/>
          </p:nvPr>
        </p:nvSpPr>
        <p:spPr>
          <a:xfrm>
            <a:off x="1005825" y="3691875"/>
            <a:ext cx="8046700" cy="34975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8" name="Google Shape;58;p3:notes"/>
          <p:cNvSpPr>
            <a:spLocks noGrp="1" noRot="1" noChangeAspect="1"/>
          </p:cNvSpPr>
          <p:nvPr>
            <p:ph type="sldImg" idx="2"/>
          </p:nvPr>
        </p:nvSpPr>
        <p:spPr>
          <a:xfrm>
            <a:off x="2438400" y="582613"/>
            <a:ext cx="5181600" cy="29146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239125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B3853-EAAB-414A-B23C-59079E7F2C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0F752B9-1BE4-4C49-BFCD-2B010BAE80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F70B4F2-40D4-463C-95E7-0C53633015B8}"/>
              </a:ext>
            </a:extLst>
          </p:cNvPr>
          <p:cNvSpPr>
            <a:spLocks noGrp="1"/>
          </p:cNvSpPr>
          <p:nvPr>
            <p:ph type="dt" sz="half" idx="10"/>
          </p:nvPr>
        </p:nvSpPr>
        <p:spPr/>
        <p:txBody>
          <a:bodyPr/>
          <a:lstStyle/>
          <a:p>
            <a:fld id="{FB92785A-0B0A-4E26-8901-46BC14F57357}" type="datetimeFigureOut">
              <a:rPr lang="en-GB" smtClean="0"/>
              <a:t>21/05/2025</a:t>
            </a:fld>
            <a:endParaRPr lang="en-GB"/>
          </a:p>
        </p:txBody>
      </p:sp>
      <p:sp>
        <p:nvSpPr>
          <p:cNvPr id="5" name="Footer Placeholder 4">
            <a:extLst>
              <a:ext uri="{FF2B5EF4-FFF2-40B4-BE49-F238E27FC236}">
                <a16:creationId xmlns:a16="http://schemas.microsoft.com/office/drawing/2014/main" id="{BE51E74B-F596-4D94-BDD3-3F70FAF391F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EAE59C0-FAD6-4886-ACEA-CD268B865319}"/>
              </a:ext>
            </a:extLst>
          </p:cNvPr>
          <p:cNvSpPr>
            <a:spLocks noGrp="1"/>
          </p:cNvSpPr>
          <p:nvPr>
            <p:ph type="sldNum" sz="quarter" idx="12"/>
          </p:nvPr>
        </p:nvSpPr>
        <p:spPr/>
        <p:txBody>
          <a:bodyPr/>
          <a:lstStyle/>
          <a:p>
            <a:fld id="{60910499-EC58-4083-9D6E-817234DB7FFB}" type="slidenum">
              <a:rPr lang="en-GB" smtClean="0"/>
              <a:t>‹#›</a:t>
            </a:fld>
            <a:endParaRPr lang="en-GB"/>
          </a:p>
        </p:txBody>
      </p:sp>
    </p:spTree>
    <p:extLst>
      <p:ext uri="{BB962C8B-B14F-4D97-AF65-F5344CB8AC3E}">
        <p14:creationId xmlns:p14="http://schemas.microsoft.com/office/powerpoint/2010/main" val="583824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6CE6E-457D-42E8-B3A4-C45F4C61EBA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4F2EAD0-8279-474A-BCCB-DCBD0835336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DF6EE22-2B4F-4E9C-9D9E-26E044FE6734}"/>
              </a:ext>
            </a:extLst>
          </p:cNvPr>
          <p:cNvSpPr>
            <a:spLocks noGrp="1"/>
          </p:cNvSpPr>
          <p:nvPr>
            <p:ph type="dt" sz="half" idx="10"/>
          </p:nvPr>
        </p:nvSpPr>
        <p:spPr/>
        <p:txBody>
          <a:bodyPr/>
          <a:lstStyle/>
          <a:p>
            <a:fld id="{FB92785A-0B0A-4E26-8901-46BC14F57357}" type="datetimeFigureOut">
              <a:rPr lang="en-GB" smtClean="0"/>
              <a:t>21/05/2025</a:t>
            </a:fld>
            <a:endParaRPr lang="en-GB"/>
          </a:p>
        </p:txBody>
      </p:sp>
      <p:sp>
        <p:nvSpPr>
          <p:cNvPr id="5" name="Footer Placeholder 4">
            <a:extLst>
              <a:ext uri="{FF2B5EF4-FFF2-40B4-BE49-F238E27FC236}">
                <a16:creationId xmlns:a16="http://schemas.microsoft.com/office/drawing/2014/main" id="{E6D7C0EC-160B-4320-ACEC-2B004479C4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D7E40A8-86A9-4E07-ACED-DDA596840644}"/>
              </a:ext>
            </a:extLst>
          </p:cNvPr>
          <p:cNvSpPr>
            <a:spLocks noGrp="1"/>
          </p:cNvSpPr>
          <p:nvPr>
            <p:ph type="sldNum" sz="quarter" idx="12"/>
          </p:nvPr>
        </p:nvSpPr>
        <p:spPr/>
        <p:txBody>
          <a:bodyPr/>
          <a:lstStyle/>
          <a:p>
            <a:fld id="{60910499-EC58-4083-9D6E-817234DB7FFB}" type="slidenum">
              <a:rPr lang="en-GB" smtClean="0"/>
              <a:t>‹#›</a:t>
            </a:fld>
            <a:endParaRPr lang="en-GB"/>
          </a:p>
        </p:txBody>
      </p:sp>
    </p:spTree>
    <p:extLst>
      <p:ext uri="{BB962C8B-B14F-4D97-AF65-F5344CB8AC3E}">
        <p14:creationId xmlns:p14="http://schemas.microsoft.com/office/powerpoint/2010/main" val="3345516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3AFB54C-B8E1-40B9-97BB-4936155831A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EDEDCB4-3428-4513-98B7-6008C0285D4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619B4A6-4D65-4B6E-92FA-993FCD81CB5A}"/>
              </a:ext>
            </a:extLst>
          </p:cNvPr>
          <p:cNvSpPr>
            <a:spLocks noGrp="1"/>
          </p:cNvSpPr>
          <p:nvPr>
            <p:ph type="dt" sz="half" idx="10"/>
          </p:nvPr>
        </p:nvSpPr>
        <p:spPr/>
        <p:txBody>
          <a:bodyPr/>
          <a:lstStyle/>
          <a:p>
            <a:fld id="{FB92785A-0B0A-4E26-8901-46BC14F57357}" type="datetimeFigureOut">
              <a:rPr lang="en-GB" smtClean="0"/>
              <a:t>21/05/2025</a:t>
            </a:fld>
            <a:endParaRPr lang="en-GB"/>
          </a:p>
        </p:txBody>
      </p:sp>
      <p:sp>
        <p:nvSpPr>
          <p:cNvPr id="5" name="Footer Placeholder 4">
            <a:extLst>
              <a:ext uri="{FF2B5EF4-FFF2-40B4-BE49-F238E27FC236}">
                <a16:creationId xmlns:a16="http://schemas.microsoft.com/office/drawing/2014/main" id="{1C5E21DE-C358-44A0-AC8D-4425630433C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AAC599-B1B3-48DC-838D-5A1B950F7766}"/>
              </a:ext>
            </a:extLst>
          </p:cNvPr>
          <p:cNvSpPr>
            <a:spLocks noGrp="1"/>
          </p:cNvSpPr>
          <p:nvPr>
            <p:ph type="sldNum" sz="quarter" idx="12"/>
          </p:nvPr>
        </p:nvSpPr>
        <p:spPr/>
        <p:txBody>
          <a:bodyPr/>
          <a:lstStyle/>
          <a:p>
            <a:fld id="{60910499-EC58-4083-9D6E-817234DB7FFB}" type="slidenum">
              <a:rPr lang="en-GB" smtClean="0"/>
              <a:t>‹#›</a:t>
            </a:fld>
            <a:endParaRPr lang="en-GB"/>
          </a:p>
        </p:txBody>
      </p:sp>
    </p:spTree>
    <p:extLst>
      <p:ext uri="{BB962C8B-B14F-4D97-AF65-F5344CB8AC3E}">
        <p14:creationId xmlns:p14="http://schemas.microsoft.com/office/powerpoint/2010/main" val="35907807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Blank" type="obj">
  <p:cSld name="1_Blank">
    <p:bg>
      <p:bgPr>
        <a:solidFill>
          <a:schemeClr val="lt1"/>
        </a:solidFill>
        <a:effectLst/>
      </p:bgPr>
    </p:bg>
    <p:spTree>
      <p:nvGrpSpPr>
        <p:cNvPr id="1" name="Shape 12"/>
        <p:cNvGrpSpPr/>
        <p:nvPr/>
      </p:nvGrpSpPr>
      <p:grpSpPr>
        <a:xfrm>
          <a:off x="0" y="0"/>
          <a:ext cx="0" cy="0"/>
          <a:chOff x="0" y="0"/>
          <a:chExt cx="0" cy="0"/>
        </a:xfrm>
      </p:grpSpPr>
      <p:sp>
        <p:nvSpPr>
          <p:cNvPr id="13" name="Google Shape;13;p2"/>
          <p:cNvSpPr txBox="1">
            <a:spLocks noGrp="1"/>
          </p:cNvSpPr>
          <p:nvPr>
            <p:ph type="ftr" idx="11"/>
          </p:nvPr>
        </p:nvSpPr>
        <p:spPr>
          <a:xfrm>
            <a:off x="4145280" y="6377942"/>
            <a:ext cx="3901440" cy="244411"/>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2"/>
          <p:cNvSpPr txBox="1">
            <a:spLocks noGrp="1"/>
          </p:cNvSpPr>
          <p:nvPr>
            <p:ph type="dt" idx="10"/>
          </p:nvPr>
        </p:nvSpPr>
        <p:spPr>
          <a:xfrm>
            <a:off x="5795202" y="5403465"/>
            <a:ext cx="603441" cy="286827"/>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sz="932" b="0" i="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
          <p:cNvSpPr txBox="1">
            <a:spLocks noGrp="1"/>
          </p:cNvSpPr>
          <p:nvPr>
            <p:ph type="sldNum" idx="12"/>
          </p:nvPr>
        </p:nvSpPr>
        <p:spPr>
          <a:xfrm>
            <a:off x="8778240" y="6377942"/>
            <a:ext cx="2804160" cy="244411"/>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191"/>
              <a:buFont typeface="Arial"/>
              <a:buNone/>
              <a:defRPr sz="1587"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191"/>
              <a:buFont typeface="Arial"/>
              <a:buNone/>
              <a:defRPr sz="1587"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191"/>
              <a:buFont typeface="Arial"/>
              <a:buNone/>
              <a:defRPr sz="1587"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191"/>
              <a:buFont typeface="Arial"/>
              <a:buNone/>
              <a:defRPr sz="1587"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191"/>
              <a:buFont typeface="Arial"/>
              <a:buNone/>
              <a:defRPr sz="1587"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191"/>
              <a:buFont typeface="Arial"/>
              <a:buNone/>
              <a:defRPr sz="1587"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191"/>
              <a:buFont typeface="Arial"/>
              <a:buNone/>
              <a:defRPr sz="1587"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191"/>
              <a:buFont typeface="Arial"/>
              <a:buNone/>
              <a:defRPr sz="1587"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191"/>
              <a:buFont typeface="Arial"/>
              <a:buNone/>
              <a:defRPr sz="1587"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024843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FE35E-C1C4-4F14-9A3D-6924F5C0B11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B60EF92-5BC0-40AC-AF31-C0FE5A9846E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D9D9582-A8AF-4817-AD3F-EB59DF632EBB}"/>
              </a:ext>
            </a:extLst>
          </p:cNvPr>
          <p:cNvSpPr>
            <a:spLocks noGrp="1"/>
          </p:cNvSpPr>
          <p:nvPr>
            <p:ph type="dt" sz="half" idx="10"/>
          </p:nvPr>
        </p:nvSpPr>
        <p:spPr/>
        <p:txBody>
          <a:bodyPr/>
          <a:lstStyle/>
          <a:p>
            <a:fld id="{FB92785A-0B0A-4E26-8901-46BC14F57357}" type="datetimeFigureOut">
              <a:rPr lang="en-GB" smtClean="0"/>
              <a:t>21/05/2025</a:t>
            </a:fld>
            <a:endParaRPr lang="en-GB"/>
          </a:p>
        </p:txBody>
      </p:sp>
      <p:sp>
        <p:nvSpPr>
          <p:cNvPr id="5" name="Footer Placeholder 4">
            <a:extLst>
              <a:ext uri="{FF2B5EF4-FFF2-40B4-BE49-F238E27FC236}">
                <a16:creationId xmlns:a16="http://schemas.microsoft.com/office/drawing/2014/main" id="{82EF0B15-AC85-4858-8EB5-1BCE7C9543A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807BF36-3189-4968-B5CE-6D25D098DF66}"/>
              </a:ext>
            </a:extLst>
          </p:cNvPr>
          <p:cNvSpPr>
            <a:spLocks noGrp="1"/>
          </p:cNvSpPr>
          <p:nvPr>
            <p:ph type="sldNum" sz="quarter" idx="12"/>
          </p:nvPr>
        </p:nvSpPr>
        <p:spPr/>
        <p:txBody>
          <a:bodyPr/>
          <a:lstStyle/>
          <a:p>
            <a:fld id="{60910499-EC58-4083-9D6E-817234DB7FFB}" type="slidenum">
              <a:rPr lang="en-GB" smtClean="0"/>
              <a:t>‹#›</a:t>
            </a:fld>
            <a:endParaRPr lang="en-GB"/>
          </a:p>
        </p:txBody>
      </p:sp>
    </p:spTree>
    <p:extLst>
      <p:ext uri="{BB962C8B-B14F-4D97-AF65-F5344CB8AC3E}">
        <p14:creationId xmlns:p14="http://schemas.microsoft.com/office/powerpoint/2010/main" val="3125400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B3755-C6B5-4FB9-8672-E7AE96BDF40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EA4F49C-E4C0-4E09-A863-32EA8ABADC1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169E10-DE68-43FB-B756-B36235B6B3F4}"/>
              </a:ext>
            </a:extLst>
          </p:cNvPr>
          <p:cNvSpPr>
            <a:spLocks noGrp="1"/>
          </p:cNvSpPr>
          <p:nvPr>
            <p:ph type="dt" sz="half" idx="10"/>
          </p:nvPr>
        </p:nvSpPr>
        <p:spPr/>
        <p:txBody>
          <a:bodyPr/>
          <a:lstStyle/>
          <a:p>
            <a:fld id="{FB92785A-0B0A-4E26-8901-46BC14F57357}" type="datetimeFigureOut">
              <a:rPr lang="en-GB" smtClean="0"/>
              <a:t>21/05/2025</a:t>
            </a:fld>
            <a:endParaRPr lang="en-GB"/>
          </a:p>
        </p:txBody>
      </p:sp>
      <p:sp>
        <p:nvSpPr>
          <p:cNvPr id="5" name="Footer Placeholder 4">
            <a:extLst>
              <a:ext uri="{FF2B5EF4-FFF2-40B4-BE49-F238E27FC236}">
                <a16:creationId xmlns:a16="http://schemas.microsoft.com/office/drawing/2014/main" id="{77BE81B8-ACE1-4891-92B6-16312E6D22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0AD9F8E-F965-47AA-A0AF-4856C82D654C}"/>
              </a:ext>
            </a:extLst>
          </p:cNvPr>
          <p:cNvSpPr>
            <a:spLocks noGrp="1"/>
          </p:cNvSpPr>
          <p:nvPr>
            <p:ph type="sldNum" sz="quarter" idx="12"/>
          </p:nvPr>
        </p:nvSpPr>
        <p:spPr/>
        <p:txBody>
          <a:bodyPr/>
          <a:lstStyle/>
          <a:p>
            <a:fld id="{60910499-EC58-4083-9D6E-817234DB7FFB}" type="slidenum">
              <a:rPr lang="en-GB" smtClean="0"/>
              <a:t>‹#›</a:t>
            </a:fld>
            <a:endParaRPr lang="en-GB"/>
          </a:p>
        </p:txBody>
      </p:sp>
    </p:spTree>
    <p:extLst>
      <p:ext uri="{BB962C8B-B14F-4D97-AF65-F5344CB8AC3E}">
        <p14:creationId xmlns:p14="http://schemas.microsoft.com/office/powerpoint/2010/main" val="29548345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A56AE-A362-4234-9EF5-5902E6BDD64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9668FD9-6B40-4134-A740-A681E91ADC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D24C376-FF40-4A5A-BF0A-3E402256DB1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EFFE81D-15EB-4F0D-8C32-2AA0B205C516}"/>
              </a:ext>
            </a:extLst>
          </p:cNvPr>
          <p:cNvSpPr>
            <a:spLocks noGrp="1"/>
          </p:cNvSpPr>
          <p:nvPr>
            <p:ph type="dt" sz="half" idx="10"/>
          </p:nvPr>
        </p:nvSpPr>
        <p:spPr/>
        <p:txBody>
          <a:bodyPr/>
          <a:lstStyle/>
          <a:p>
            <a:fld id="{FB92785A-0B0A-4E26-8901-46BC14F57357}" type="datetimeFigureOut">
              <a:rPr lang="en-GB" smtClean="0"/>
              <a:t>21/05/2025</a:t>
            </a:fld>
            <a:endParaRPr lang="en-GB"/>
          </a:p>
        </p:txBody>
      </p:sp>
      <p:sp>
        <p:nvSpPr>
          <p:cNvPr id="6" name="Footer Placeholder 5">
            <a:extLst>
              <a:ext uri="{FF2B5EF4-FFF2-40B4-BE49-F238E27FC236}">
                <a16:creationId xmlns:a16="http://schemas.microsoft.com/office/drawing/2014/main" id="{E8839E06-A05C-4D65-943C-F25086C5265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CB4BB36-131B-410E-B57E-223346F864E2}"/>
              </a:ext>
            </a:extLst>
          </p:cNvPr>
          <p:cNvSpPr>
            <a:spLocks noGrp="1"/>
          </p:cNvSpPr>
          <p:nvPr>
            <p:ph type="sldNum" sz="quarter" idx="12"/>
          </p:nvPr>
        </p:nvSpPr>
        <p:spPr/>
        <p:txBody>
          <a:bodyPr/>
          <a:lstStyle/>
          <a:p>
            <a:fld id="{60910499-EC58-4083-9D6E-817234DB7FFB}" type="slidenum">
              <a:rPr lang="en-GB" smtClean="0"/>
              <a:t>‹#›</a:t>
            </a:fld>
            <a:endParaRPr lang="en-GB"/>
          </a:p>
        </p:txBody>
      </p:sp>
    </p:spTree>
    <p:extLst>
      <p:ext uri="{BB962C8B-B14F-4D97-AF65-F5344CB8AC3E}">
        <p14:creationId xmlns:p14="http://schemas.microsoft.com/office/powerpoint/2010/main" val="35238769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1E048-A724-4DBA-9829-C7C6C3BC6CD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D6F671E-484B-4EFF-81C6-6C59F00D6F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29CBE5-F3B1-41EF-812D-6ADCF827E0E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B072642-5E9C-44EF-9FCF-BD76B259AC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EE8346-C92A-492F-9D65-C22A8FDC93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722C674-2053-40E3-926C-00D2B38AF24E}"/>
              </a:ext>
            </a:extLst>
          </p:cNvPr>
          <p:cNvSpPr>
            <a:spLocks noGrp="1"/>
          </p:cNvSpPr>
          <p:nvPr>
            <p:ph type="dt" sz="half" idx="10"/>
          </p:nvPr>
        </p:nvSpPr>
        <p:spPr/>
        <p:txBody>
          <a:bodyPr/>
          <a:lstStyle/>
          <a:p>
            <a:fld id="{FB92785A-0B0A-4E26-8901-46BC14F57357}" type="datetimeFigureOut">
              <a:rPr lang="en-GB" smtClean="0"/>
              <a:t>21/05/2025</a:t>
            </a:fld>
            <a:endParaRPr lang="en-GB"/>
          </a:p>
        </p:txBody>
      </p:sp>
      <p:sp>
        <p:nvSpPr>
          <p:cNvPr id="8" name="Footer Placeholder 7">
            <a:extLst>
              <a:ext uri="{FF2B5EF4-FFF2-40B4-BE49-F238E27FC236}">
                <a16:creationId xmlns:a16="http://schemas.microsoft.com/office/drawing/2014/main" id="{EE4E7C93-D9ED-4B7C-8B99-AAAB037CE87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80A5F95-643A-4F25-86EE-EFD076926B16}"/>
              </a:ext>
            </a:extLst>
          </p:cNvPr>
          <p:cNvSpPr>
            <a:spLocks noGrp="1"/>
          </p:cNvSpPr>
          <p:nvPr>
            <p:ph type="sldNum" sz="quarter" idx="12"/>
          </p:nvPr>
        </p:nvSpPr>
        <p:spPr/>
        <p:txBody>
          <a:bodyPr/>
          <a:lstStyle/>
          <a:p>
            <a:fld id="{60910499-EC58-4083-9D6E-817234DB7FFB}" type="slidenum">
              <a:rPr lang="en-GB" smtClean="0"/>
              <a:t>‹#›</a:t>
            </a:fld>
            <a:endParaRPr lang="en-GB"/>
          </a:p>
        </p:txBody>
      </p:sp>
    </p:spTree>
    <p:extLst>
      <p:ext uri="{BB962C8B-B14F-4D97-AF65-F5344CB8AC3E}">
        <p14:creationId xmlns:p14="http://schemas.microsoft.com/office/powerpoint/2010/main" val="38175429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839F0-23F8-4CBA-8599-39C2F117ECB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53661CB-7702-4EBA-A6BC-AB419D3D7917}"/>
              </a:ext>
            </a:extLst>
          </p:cNvPr>
          <p:cNvSpPr>
            <a:spLocks noGrp="1"/>
          </p:cNvSpPr>
          <p:nvPr>
            <p:ph type="dt" sz="half" idx="10"/>
          </p:nvPr>
        </p:nvSpPr>
        <p:spPr/>
        <p:txBody>
          <a:bodyPr/>
          <a:lstStyle/>
          <a:p>
            <a:fld id="{FB92785A-0B0A-4E26-8901-46BC14F57357}" type="datetimeFigureOut">
              <a:rPr lang="en-GB" smtClean="0"/>
              <a:t>21/05/2025</a:t>
            </a:fld>
            <a:endParaRPr lang="en-GB"/>
          </a:p>
        </p:txBody>
      </p:sp>
      <p:sp>
        <p:nvSpPr>
          <p:cNvPr id="4" name="Footer Placeholder 3">
            <a:extLst>
              <a:ext uri="{FF2B5EF4-FFF2-40B4-BE49-F238E27FC236}">
                <a16:creationId xmlns:a16="http://schemas.microsoft.com/office/drawing/2014/main" id="{EA13AC6D-9860-4D4A-AA99-F9782F25DB5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4761046-3469-4625-A39C-A29F2CE9E1A2}"/>
              </a:ext>
            </a:extLst>
          </p:cNvPr>
          <p:cNvSpPr>
            <a:spLocks noGrp="1"/>
          </p:cNvSpPr>
          <p:nvPr>
            <p:ph type="sldNum" sz="quarter" idx="12"/>
          </p:nvPr>
        </p:nvSpPr>
        <p:spPr/>
        <p:txBody>
          <a:bodyPr/>
          <a:lstStyle/>
          <a:p>
            <a:fld id="{60910499-EC58-4083-9D6E-817234DB7FFB}" type="slidenum">
              <a:rPr lang="en-GB" smtClean="0"/>
              <a:t>‹#›</a:t>
            </a:fld>
            <a:endParaRPr lang="en-GB"/>
          </a:p>
        </p:txBody>
      </p:sp>
    </p:spTree>
    <p:extLst>
      <p:ext uri="{BB962C8B-B14F-4D97-AF65-F5344CB8AC3E}">
        <p14:creationId xmlns:p14="http://schemas.microsoft.com/office/powerpoint/2010/main" val="33074510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4AE94C-5981-4215-8F0D-B21BB8376CB4}"/>
              </a:ext>
            </a:extLst>
          </p:cNvPr>
          <p:cNvSpPr>
            <a:spLocks noGrp="1"/>
          </p:cNvSpPr>
          <p:nvPr>
            <p:ph type="dt" sz="half" idx="10"/>
          </p:nvPr>
        </p:nvSpPr>
        <p:spPr/>
        <p:txBody>
          <a:bodyPr/>
          <a:lstStyle/>
          <a:p>
            <a:fld id="{FB92785A-0B0A-4E26-8901-46BC14F57357}" type="datetimeFigureOut">
              <a:rPr lang="en-GB" smtClean="0"/>
              <a:t>21/05/2025</a:t>
            </a:fld>
            <a:endParaRPr lang="en-GB"/>
          </a:p>
        </p:txBody>
      </p:sp>
      <p:sp>
        <p:nvSpPr>
          <p:cNvPr id="3" name="Footer Placeholder 2">
            <a:extLst>
              <a:ext uri="{FF2B5EF4-FFF2-40B4-BE49-F238E27FC236}">
                <a16:creationId xmlns:a16="http://schemas.microsoft.com/office/drawing/2014/main" id="{B373AEC6-5353-4AD9-A4D3-1004CCC4DE9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E8F021C-6B7F-453F-8EA1-9F009FB60E62}"/>
              </a:ext>
            </a:extLst>
          </p:cNvPr>
          <p:cNvSpPr>
            <a:spLocks noGrp="1"/>
          </p:cNvSpPr>
          <p:nvPr>
            <p:ph type="sldNum" sz="quarter" idx="12"/>
          </p:nvPr>
        </p:nvSpPr>
        <p:spPr/>
        <p:txBody>
          <a:bodyPr/>
          <a:lstStyle/>
          <a:p>
            <a:fld id="{60910499-EC58-4083-9D6E-817234DB7FFB}" type="slidenum">
              <a:rPr lang="en-GB" smtClean="0"/>
              <a:t>‹#›</a:t>
            </a:fld>
            <a:endParaRPr lang="en-GB"/>
          </a:p>
        </p:txBody>
      </p:sp>
    </p:spTree>
    <p:extLst>
      <p:ext uri="{BB962C8B-B14F-4D97-AF65-F5344CB8AC3E}">
        <p14:creationId xmlns:p14="http://schemas.microsoft.com/office/powerpoint/2010/main" val="3193675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E0E6-5A10-47BF-9B39-9A8B0EC1B0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19576D5-6146-4AA3-A3C4-7976CF8C23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1E45119-86BA-468E-A939-172C524EEF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486B1D-6A1A-460D-9ECF-E35AE8C9FA4E}"/>
              </a:ext>
            </a:extLst>
          </p:cNvPr>
          <p:cNvSpPr>
            <a:spLocks noGrp="1"/>
          </p:cNvSpPr>
          <p:nvPr>
            <p:ph type="dt" sz="half" idx="10"/>
          </p:nvPr>
        </p:nvSpPr>
        <p:spPr/>
        <p:txBody>
          <a:bodyPr/>
          <a:lstStyle/>
          <a:p>
            <a:fld id="{FB92785A-0B0A-4E26-8901-46BC14F57357}" type="datetimeFigureOut">
              <a:rPr lang="en-GB" smtClean="0"/>
              <a:t>21/05/2025</a:t>
            </a:fld>
            <a:endParaRPr lang="en-GB"/>
          </a:p>
        </p:txBody>
      </p:sp>
      <p:sp>
        <p:nvSpPr>
          <p:cNvPr id="6" name="Footer Placeholder 5">
            <a:extLst>
              <a:ext uri="{FF2B5EF4-FFF2-40B4-BE49-F238E27FC236}">
                <a16:creationId xmlns:a16="http://schemas.microsoft.com/office/drawing/2014/main" id="{C0E46A49-7DBB-4C3C-9674-8C1151A19BD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5BDD83A-9291-40D3-BAA0-46EF7418129D}"/>
              </a:ext>
            </a:extLst>
          </p:cNvPr>
          <p:cNvSpPr>
            <a:spLocks noGrp="1"/>
          </p:cNvSpPr>
          <p:nvPr>
            <p:ph type="sldNum" sz="quarter" idx="12"/>
          </p:nvPr>
        </p:nvSpPr>
        <p:spPr/>
        <p:txBody>
          <a:bodyPr/>
          <a:lstStyle/>
          <a:p>
            <a:fld id="{60910499-EC58-4083-9D6E-817234DB7FFB}" type="slidenum">
              <a:rPr lang="en-GB" smtClean="0"/>
              <a:t>‹#›</a:t>
            </a:fld>
            <a:endParaRPr lang="en-GB"/>
          </a:p>
        </p:txBody>
      </p:sp>
    </p:spTree>
    <p:extLst>
      <p:ext uri="{BB962C8B-B14F-4D97-AF65-F5344CB8AC3E}">
        <p14:creationId xmlns:p14="http://schemas.microsoft.com/office/powerpoint/2010/main" val="1054492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23C40-68DB-433B-AB58-C693D2176C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F380BA8-7270-4863-8943-01701785724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4D856AD-0297-4B98-A611-D8CEF71769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1D545D-1757-4D42-8BF4-5C55700D42D3}"/>
              </a:ext>
            </a:extLst>
          </p:cNvPr>
          <p:cNvSpPr>
            <a:spLocks noGrp="1"/>
          </p:cNvSpPr>
          <p:nvPr>
            <p:ph type="dt" sz="half" idx="10"/>
          </p:nvPr>
        </p:nvSpPr>
        <p:spPr/>
        <p:txBody>
          <a:bodyPr/>
          <a:lstStyle/>
          <a:p>
            <a:fld id="{FB92785A-0B0A-4E26-8901-46BC14F57357}" type="datetimeFigureOut">
              <a:rPr lang="en-GB" smtClean="0"/>
              <a:t>21/05/2025</a:t>
            </a:fld>
            <a:endParaRPr lang="en-GB"/>
          </a:p>
        </p:txBody>
      </p:sp>
      <p:sp>
        <p:nvSpPr>
          <p:cNvPr id="6" name="Footer Placeholder 5">
            <a:extLst>
              <a:ext uri="{FF2B5EF4-FFF2-40B4-BE49-F238E27FC236}">
                <a16:creationId xmlns:a16="http://schemas.microsoft.com/office/drawing/2014/main" id="{985A533F-8B63-438A-BE5C-45A6828FE87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B0119CC-ED05-4CD2-A979-E7EE190E5A5E}"/>
              </a:ext>
            </a:extLst>
          </p:cNvPr>
          <p:cNvSpPr>
            <a:spLocks noGrp="1"/>
          </p:cNvSpPr>
          <p:nvPr>
            <p:ph type="sldNum" sz="quarter" idx="12"/>
          </p:nvPr>
        </p:nvSpPr>
        <p:spPr/>
        <p:txBody>
          <a:bodyPr/>
          <a:lstStyle/>
          <a:p>
            <a:fld id="{60910499-EC58-4083-9D6E-817234DB7FFB}" type="slidenum">
              <a:rPr lang="en-GB" smtClean="0"/>
              <a:t>‹#›</a:t>
            </a:fld>
            <a:endParaRPr lang="en-GB"/>
          </a:p>
        </p:txBody>
      </p:sp>
    </p:spTree>
    <p:extLst>
      <p:ext uri="{BB962C8B-B14F-4D97-AF65-F5344CB8AC3E}">
        <p14:creationId xmlns:p14="http://schemas.microsoft.com/office/powerpoint/2010/main" val="12306880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DBE629-FC7E-4504-A936-EEBD6F4EF7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909ED50-57AD-4950-BB7E-9BE06FF39D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E5059F3-13BC-44D0-9AF3-60181F4182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92785A-0B0A-4E26-8901-46BC14F57357}" type="datetimeFigureOut">
              <a:rPr lang="en-GB" smtClean="0"/>
              <a:t>21/05/2025</a:t>
            </a:fld>
            <a:endParaRPr lang="en-GB"/>
          </a:p>
        </p:txBody>
      </p:sp>
      <p:sp>
        <p:nvSpPr>
          <p:cNvPr id="5" name="Footer Placeholder 4">
            <a:extLst>
              <a:ext uri="{FF2B5EF4-FFF2-40B4-BE49-F238E27FC236}">
                <a16:creationId xmlns:a16="http://schemas.microsoft.com/office/drawing/2014/main" id="{A66C34C9-FFBF-446E-AC29-29BE8F3432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C052AEC-14A4-4912-BDFA-EFA39DDF1A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910499-EC58-4083-9D6E-817234DB7FFB}" type="slidenum">
              <a:rPr lang="en-GB" smtClean="0"/>
              <a:t>‹#›</a:t>
            </a:fld>
            <a:endParaRPr lang="en-GB"/>
          </a:p>
        </p:txBody>
      </p:sp>
    </p:spTree>
    <p:extLst>
      <p:ext uri="{BB962C8B-B14F-4D97-AF65-F5344CB8AC3E}">
        <p14:creationId xmlns:p14="http://schemas.microsoft.com/office/powerpoint/2010/main" val="21981863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9" name="Google Shape;169;p15"/>
          <p:cNvSpPr txBox="1"/>
          <p:nvPr/>
        </p:nvSpPr>
        <p:spPr>
          <a:xfrm>
            <a:off x="755090" y="350312"/>
            <a:ext cx="2231822" cy="697170"/>
          </a:xfrm>
          <a:prstGeom prst="rect">
            <a:avLst/>
          </a:prstGeom>
          <a:noFill/>
          <a:ln>
            <a:noFill/>
          </a:ln>
          <a:effectLst>
            <a:outerShdw blurRad="185738" dist="9525" dir="5400000" algn="bl" rotWithShape="0">
              <a:srgbClr val="000000"/>
            </a:outerShdw>
          </a:effectLst>
        </p:spPr>
        <p:txBody>
          <a:bodyPr spcFirstLastPara="1" wrap="square" lIns="121825" tIns="60896" rIns="121825" bIns="60896" anchor="t" anchorCtr="0">
            <a:noAutofit/>
          </a:bodyPr>
          <a:lstStyle/>
          <a:p>
            <a:endParaRPr sz="2399" dirty="0"/>
          </a:p>
        </p:txBody>
      </p:sp>
      <p:cxnSp>
        <p:nvCxnSpPr>
          <p:cNvPr id="168" name="Google Shape;168;p15"/>
          <p:cNvCxnSpPr/>
          <p:nvPr/>
        </p:nvCxnSpPr>
        <p:spPr>
          <a:xfrm>
            <a:off x="10117218" y="659387"/>
            <a:ext cx="1979844" cy="3110"/>
          </a:xfrm>
          <a:prstGeom prst="straightConnector1">
            <a:avLst/>
          </a:prstGeom>
          <a:noFill/>
          <a:ln w="19050" cap="flat" cmpd="sng">
            <a:solidFill>
              <a:srgbClr val="31859B"/>
            </a:solidFill>
            <a:prstDash val="solid"/>
            <a:round/>
            <a:headEnd type="none" w="sm" len="sm"/>
            <a:tailEnd type="none" w="sm" len="sm"/>
          </a:ln>
        </p:spPr>
      </p:cxnSp>
      <p:pic>
        <p:nvPicPr>
          <p:cNvPr id="11" name="Picture 10">
            <a:extLst>
              <a:ext uri="{FF2B5EF4-FFF2-40B4-BE49-F238E27FC236}">
                <a16:creationId xmlns:a16="http://schemas.microsoft.com/office/drawing/2014/main" id="{D4837199-E33A-47B2-AF6C-C36AD1FC7BC6}"/>
              </a:ext>
            </a:extLst>
          </p:cNvPr>
          <p:cNvPicPr>
            <a:picLocks noChangeAspect="1"/>
          </p:cNvPicPr>
          <p:nvPr/>
        </p:nvPicPr>
        <p:blipFill rotWithShape="1">
          <a:blip r:embed="rId3"/>
          <a:srcRect l="1751" t="3326"/>
          <a:stretch/>
        </p:blipFill>
        <p:spPr>
          <a:xfrm>
            <a:off x="10209922" y="6130573"/>
            <a:ext cx="1794433" cy="754230"/>
          </a:xfrm>
          <a:prstGeom prst="rect">
            <a:avLst/>
          </a:prstGeom>
          <a:ln>
            <a:noFill/>
          </a:ln>
        </p:spPr>
      </p:pic>
      <p:cxnSp>
        <p:nvCxnSpPr>
          <p:cNvPr id="23" name="Google Shape;168;p15">
            <a:extLst>
              <a:ext uri="{FF2B5EF4-FFF2-40B4-BE49-F238E27FC236}">
                <a16:creationId xmlns:a16="http://schemas.microsoft.com/office/drawing/2014/main" id="{EA7131BD-DF24-4F40-A796-565FB0111761}"/>
              </a:ext>
            </a:extLst>
          </p:cNvPr>
          <p:cNvCxnSpPr>
            <a:cxnSpLocks/>
          </p:cNvCxnSpPr>
          <p:nvPr/>
        </p:nvCxnSpPr>
        <p:spPr>
          <a:xfrm flipV="1">
            <a:off x="12097061" y="659387"/>
            <a:ext cx="0" cy="5956330"/>
          </a:xfrm>
          <a:prstGeom prst="straightConnector1">
            <a:avLst/>
          </a:prstGeom>
          <a:noFill/>
          <a:ln w="19050" cap="flat" cmpd="sng">
            <a:solidFill>
              <a:srgbClr val="31859B"/>
            </a:solidFill>
            <a:prstDash val="solid"/>
            <a:round/>
            <a:headEnd type="none" w="sm" len="sm"/>
            <a:tailEnd type="none" w="sm" len="sm"/>
          </a:ln>
        </p:spPr>
      </p:cxnSp>
      <p:sp>
        <p:nvSpPr>
          <p:cNvPr id="14" name="Google Shape;165;p15">
            <a:extLst>
              <a:ext uri="{FF2B5EF4-FFF2-40B4-BE49-F238E27FC236}">
                <a16:creationId xmlns:a16="http://schemas.microsoft.com/office/drawing/2014/main" id="{FA82BCDD-18CD-492E-B993-66A9B4558388}"/>
              </a:ext>
            </a:extLst>
          </p:cNvPr>
          <p:cNvSpPr txBox="1"/>
          <p:nvPr/>
        </p:nvSpPr>
        <p:spPr>
          <a:xfrm>
            <a:off x="4068015" y="62861"/>
            <a:ext cx="7547452" cy="6991349"/>
          </a:xfrm>
          <a:prstGeom prst="rect">
            <a:avLst/>
          </a:prstGeom>
          <a:noFill/>
          <a:ln>
            <a:noFill/>
          </a:ln>
        </p:spPr>
        <p:txBody>
          <a:bodyPr spcFirstLastPara="1" wrap="square" lIns="121825" tIns="60896" rIns="121825" bIns="60896" anchor="t" anchorCtr="0">
            <a:noAutofit/>
          </a:bodyPr>
          <a:lstStyle/>
          <a:p>
            <a:r>
              <a:rPr lang="en-GB" sz="3150" b="1" u="sng" dirty="0">
                <a:solidFill>
                  <a:srgbClr val="31859B"/>
                </a:solidFill>
                <a:latin typeface="Playfair Display"/>
                <a:ea typeface="Open Sans"/>
                <a:cs typeface="Open sans"/>
                <a:sym typeface="Playfair Display"/>
              </a:rPr>
              <a:t>Project Brief</a:t>
            </a:r>
            <a:endParaRPr lang="en-GB" sz="3199" b="1" u="sng" dirty="0">
              <a:solidFill>
                <a:srgbClr val="31859B"/>
              </a:solidFill>
              <a:latin typeface="Playfair Display"/>
              <a:ea typeface="Open Sans"/>
              <a:cs typeface="Open sans"/>
              <a:sym typeface="Playfair Display"/>
            </a:endParaRPr>
          </a:p>
          <a:p>
            <a:pPr algn="l" rtl="0" fontAlgn="base"/>
            <a:r>
              <a:rPr lang="en-US" sz="2800" b="0" i="0" dirty="0">
                <a:solidFill>
                  <a:srgbClr val="31859B"/>
                </a:solidFill>
                <a:effectLst/>
                <a:latin typeface="Playfair Display"/>
              </a:rPr>
              <a:t>A1 Term 1 Project ‘Protest</a:t>
            </a:r>
            <a:r>
              <a:rPr lang="en-US" sz="2400" b="0" i="0" dirty="0">
                <a:solidFill>
                  <a:srgbClr val="31859B"/>
                </a:solidFill>
                <a:effectLst/>
                <a:latin typeface="Playfair Display"/>
              </a:rPr>
              <a:t>’  </a:t>
            </a:r>
          </a:p>
          <a:p>
            <a:pPr algn="l" rtl="0" fontAlgn="base"/>
            <a:r>
              <a:rPr lang="en-US" sz="1200" b="0" i="0" dirty="0">
                <a:solidFill>
                  <a:srgbClr val="404040"/>
                </a:solidFill>
                <a:effectLst/>
                <a:latin typeface="Stencil" panose="040409050D0802020404" pitchFamily="82" charset="0"/>
              </a:rPr>
              <a:t> </a:t>
            </a:r>
            <a:endParaRPr lang="en-US" sz="1200" b="0" i="0" dirty="0">
              <a:solidFill>
                <a:srgbClr val="000000"/>
              </a:solidFill>
              <a:effectLst/>
              <a:latin typeface="Segoe UI" panose="020B0502040204020203" pitchFamily="34" charset="0"/>
            </a:endParaRPr>
          </a:p>
          <a:p>
            <a:pPr algn="l" rtl="0" fontAlgn="base"/>
            <a:r>
              <a:rPr lang="en-US" b="0" i="0" dirty="0">
                <a:solidFill>
                  <a:srgbClr val="404040"/>
                </a:solidFill>
                <a:effectLst/>
              </a:rPr>
              <a:t>For your first project you will be exploring and experimenting with all the basics of Textiles- Print, Knit, Stitch, Dye and Weave. </a:t>
            </a:r>
            <a:endParaRPr lang="en-US" b="0" i="0" dirty="0">
              <a:solidFill>
                <a:srgbClr val="000000"/>
              </a:solidFill>
              <a:effectLst/>
            </a:endParaRPr>
          </a:p>
          <a:p>
            <a:pPr algn="l" rtl="0" fontAlgn="base"/>
            <a:r>
              <a:rPr lang="en-US" b="0" i="0" dirty="0">
                <a:solidFill>
                  <a:srgbClr val="404040"/>
                </a:solidFill>
                <a:effectLst/>
              </a:rPr>
              <a:t>Some of these techniques you may be familiar with, some of them not, either way you will be given the opportunity to develop and explore them in new ways. </a:t>
            </a:r>
            <a:endParaRPr lang="en-US" b="0" i="0" dirty="0">
              <a:solidFill>
                <a:srgbClr val="000000"/>
              </a:solidFill>
              <a:effectLst/>
            </a:endParaRPr>
          </a:p>
          <a:p>
            <a:pPr algn="l" rtl="0" fontAlgn="base"/>
            <a:r>
              <a:rPr lang="en-US" b="0" i="0" dirty="0">
                <a:solidFill>
                  <a:srgbClr val="404040"/>
                </a:solidFill>
                <a:effectLst/>
              </a:rPr>
              <a:t>In order to help </a:t>
            </a:r>
            <a:r>
              <a:rPr lang="en-US" dirty="0">
                <a:solidFill>
                  <a:srgbClr val="404040"/>
                </a:solidFill>
              </a:rPr>
              <a:t>develop a consistent presentation approach, </a:t>
            </a:r>
            <a:r>
              <a:rPr lang="en-US" b="0" i="0" dirty="0">
                <a:solidFill>
                  <a:srgbClr val="404040"/>
                </a:solidFill>
                <a:effectLst/>
              </a:rPr>
              <a:t> you should </a:t>
            </a:r>
            <a:r>
              <a:rPr lang="en-US" dirty="0">
                <a:solidFill>
                  <a:srgbClr val="404040"/>
                </a:solidFill>
              </a:rPr>
              <a:t>research and explore the theme of ‘Protest’. Investigate different types of protest, for example, boycotting something, mass people protests and especially protest themes and genres used by artists and designers.  Save and store information and if possible, </a:t>
            </a:r>
            <a:r>
              <a:rPr lang="en-US" b="0" i="0" dirty="0">
                <a:solidFill>
                  <a:srgbClr val="404040"/>
                </a:solidFill>
                <a:effectLst/>
              </a:rPr>
              <a:t>take some primary images of anything relevant you encounter over the summer. These images </a:t>
            </a:r>
            <a:r>
              <a:rPr lang="en-US" dirty="0">
                <a:solidFill>
                  <a:srgbClr val="404040"/>
                </a:solidFill>
              </a:rPr>
              <a:t>will</a:t>
            </a:r>
            <a:r>
              <a:rPr lang="en-US" b="0" i="0" dirty="0">
                <a:solidFill>
                  <a:srgbClr val="404040"/>
                </a:solidFill>
                <a:effectLst/>
              </a:rPr>
              <a:t> be printed out, and form part of your first Mood boards. </a:t>
            </a:r>
          </a:p>
          <a:p>
            <a:pPr algn="l" rtl="0" fontAlgn="base"/>
            <a:r>
              <a:rPr lang="en-US" b="0" i="0" dirty="0">
                <a:solidFill>
                  <a:srgbClr val="404040"/>
                </a:solidFill>
                <a:effectLst/>
              </a:rPr>
              <a:t>Pre course task- </a:t>
            </a:r>
            <a:endParaRPr lang="en-US" b="0" i="0" dirty="0">
              <a:solidFill>
                <a:srgbClr val="000000"/>
              </a:solidFill>
              <a:effectLst/>
            </a:endParaRPr>
          </a:p>
          <a:p>
            <a:pPr algn="l" rtl="0" fontAlgn="base"/>
            <a:r>
              <a:rPr lang="en-US" b="0" i="0" dirty="0">
                <a:solidFill>
                  <a:srgbClr val="404040"/>
                </a:solidFill>
                <a:effectLst/>
              </a:rPr>
              <a:t>Purchase an A3 hard back sketchbook. </a:t>
            </a:r>
            <a:endParaRPr lang="en-US" b="0" i="0" dirty="0">
              <a:solidFill>
                <a:srgbClr val="000000"/>
              </a:solidFill>
              <a:effectLst/>
            </a:endParaRPr>
          </a:p>
          <a:p>
            <a:pPr algn="l" rtl="0" fontAlgn="base"/>
            <a:r>
              <a:rPr lang="en-US" dirty="0">
                <a:solidFill>
                  <a:srgbClr val="404040"/>
                </a:solidFill>
              </a:rPr>
              <a:t>Explore themes around ‘Protest’</a:t>
            </a:r>
            <a:endParaRPr lang="en-US" b="0" i="0" dirty="0">
              <a:solidFill>
                <a:srgbClr val="000000"/>
              </a:solidFill>
              <a:effectLst/>
            </a:endParaRPr>
          </a:p>
          <a:p>
            <a:pPr algn="l" rtl="0" fontAlgn="base"/>
            <a:r>
              <a:rPr lang="en-US" b="0" i="0" dirty="0">
                <a:solidFill>
                  <a:srgbClr val="404040"/>
                </a:solidFill>
                <a:effectLst/>
              </a:rPr>
              <a:t>Start to gather fabric scraps, papers, threads, paints, materials and drawing mediums with </a:t>
            </a:r>
            <a:r>
              <a:rPr lang="en-US" b="0" i="0" dirty="0" err="1">
                <a:solidFill>
                  <a:srgbClr val="404040"/>
                </a:solidFill>
                <a:effectLst/>
              </a:rPr>
              <a:t>colours</a:t>
            </a:r>
            <a:r>
              <a:rPr lang="en-US" b="0" i="0" dirty="0">
                <a:solidFill>
                  <a:srgbClr val="404040"/>
                </a:solidFill>
                <a:effectLst/>
              </a:rPr>
              <a:t> relating to your theme. </a:t>
            </a:r>
            <a:endParaRPr lang="en-US" b="0" i="0" dirty="0">
              <a:solidFill>
                <a:srgbClr val="000000"/>
              </a:solidFill>
              <a:effectLst/>
            </a:endParaRPr>
          </a:p>
          <a:p>
            <a:pPr algn="l" rtl="0" fontAlgn="base"/>
            <a:r>
              <a:rPr lang="en-US" b="0" i="0" dirty="0">
                <a:solidFill>
                  <a:srgbClr val="404040"/>
                </a:solidFill>
                <a:effectLst/>
              </a:rPr>
              <a:t>Have all of these with you for your first lesson and every lesson </a:t>
            </a:r>
            <a:r>
              <a:rPr lang="en-US" dirty="0">
                <a:solidFill>
                  <a:srgbClr val="404040"/>
                </a:solidFill>
              </a:rPr>
              <a:t>there after. </a:t>
            </a:r>
            <a:endParaRPr lang="en-US" b="0" i="0" dirty="0">
              <a:solidFill>
                <a:srgbClr val="000000"/>
              </a:solidFill>
              <a:effectLst/>
            </a:endParaRPr>
          </a:p>
          <a:p>
            <a:endParaRPr lang="en-GB" dirty="0">
              <a:solidFill>
                <a:srgbClr val="7F7F7F"/>
              </a:solidFill>
              <a:latin typeface="Open sans"/>
              <a:ea typeface="Open Sans"/>
              <a:cs typeface="Open sans"/>
              <a:sym typeface="Open Sans"/>
            </a:endParaRPr>
          </a:p>
          <a:p>
            <a:pPr marL="15875" marR="5715"/>
            <a:endParaRPr sz="1400" dirty="0">
              <a:solidFill>
                <a:srgbClr val="7F7F7F"/>
              </a:solidFill>
              <a:latin typeface="Open Sans"/>
              <a:ea typeface="Open Sans"/>
              <a:cs typeface="Open Sans"/>
            </a:endParaRPr>
          </a:p>
          <a:p>
            <a:pPr marL="15875" marR="5715"/>
            <a:endParaRPr sz="1400" dirty="0">
              <a:solidFill>
                <a:srgbClr val="7F7F7F"/>
              </a:solidFill>
              <a:latin typeface="Open Sans"/>
              <a:ea typeface="Open Sans"/>
              <a:cs typeface="Open Sans"/>
            </a:endParaRPr>
          </a:p>
          <a:p>
            <a:pPr marL="15875" marR="5715" indent="-1905"/>
            <a:endParaRPr sz="1400" dirty="0">
              <a:solidFill>
                <a:srgbClr val="7F7F7F"/>
              </a:solidFill>
              <a:latin typeface="Open Sans"/>
              <a:ea typeface="Open Sans"/>
              <a:cs typeface="Open Sans"/>
            </a:endParaRPr>
          </a:p>
          <a:p>
            <a:pPr marL="15875" marR="5715" indent="-1905"/>
            <a:endParaRPr sz="1400" dirty="0">
              <a:solidFill>
                <a:srgbClr val="7F7F7F"/>
              </a:solidFill>
              <a:latin typeface="Open Sans"/>
              <a:ea typeface="Open Sans"/>
              <a:cs typeface="Open Sans"/>
            </a:endParaRPr>
          </a:p>
        </p:txBody>
      </p:sp>
      <p:cxnSp>
        <p:nvCxnSpPr>
          <p:cNvPr id="30" name="Google Shape;168;p15">
            <a:extLst>
              <a:ext uri="{FF2B5EF4-FFF2-40B4-BE49-F238E27FC236}">
                <a16:creationId xmlns:a16="http://schemas.microsoft.com/office/drawing/2014/main" id="{643DEA23-6C65-4C0D-B769-B381B3CA3D0F}"/>
              </a:ext>
            </a:extLst>
          </p:cNvPr>
          <p:cNvCxnSpPr>
            <a:cxnSpLocks/>
          </p:cNvCxnSpPr>
          <p:nvPr/>
        </p:nvCxnSpPr>
        <p:spPr>
          <a:xfrm flipV="1">
            <a:off x="245542" y="3428999"/>
            <a:ext cx="0" cy="3306212"/>
          </a:xfrm>
          <a:prstGeom prst="straightConnector1">
            <a:avLst/>
          </a:prstGeom>
          <a:noFill/>
          <a:ln w="19050" cap="flat" cmpd="sng">
            <a:solidFill>
              <a:srgbClr val="31859B"/>
            </a:solidFill>
            <a:prstDash val="solid"/>
            <a:round/>
            <a:headEnd type="none" w="sm" len="sm"/>
            <a:tailEnd type="none" w="sm" len="sm"/>
          </a:ln>
        </p:spPr>
      </p:cxnSp>
      <p:cxnSp>
        <p:nvCxnSpPr>
          <p:cNvPr id="31" name="Google Shape;168;p15">
            <a:extLst>
              <a:ext uri="{FF2B5EF4-FFF2-40B4-BE49-F238E27FC236}">
                <a16:creationId xmlns:a16="http://schemas.microsoft.com/office/drawing/2014/main" id="{9E572AE1-7113-4AB6-ACC5-F392E5FD8502}"/>
              </a:ext>
            </a:extLst>
          </p:cNvPr>
          <p:cNvCxnSpPr>
            <a:cxnSpLocks/>
          </p:cNvCxnSpPr>
          <p:nvPr/>
        </p:nvCxnSpPr>
        <p:spPr>
          <a:xfrm>
            <a:off x="558138" y="6936433"/>
            <a:ext cx="7651720" cy="13089"/>
          </a:xfrm>
          <a:prstGeom prst="straightConnector1">
            <a:avLst/>
          </a:prstGeom>
          <a:noFill/>
          <a:ln w="19050" cap="flat" cmpd="sng">
            <a:solidFill>
              <a:srgbClr val="31859B"/>
            </a:solidFill>
            <a:prstDash val="solid"/>
            <a:round/>
            <a:headEnd type="none" w="sm" len="sm"/>
            <a:tailEnd type="none" w="sm" len="sm"/>
          </a:ln>
        </p:spPr>
      </p:cxnSp>
      <p:pic>
        <p:nvPicPr>
          <p:cNvPr id="2" name="Picture 4">
            <a:extLst>
              <a:ext uri="{FF2B5EF4-FFF2-40B4-BE49-F238E27FC236}">
                <a16:creationId xmlns:a16="http://schemas.microsoft.com/office/drawing/2014/main" id="{D25B1F2D-E1EC-4851-82DD-05ABE7FAA3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87266" y="-470370"/>
            <a:ext cx="1639747" cy="1639747"/>
          </a:xfrm>
          <a:prstGeom prst="rect">
            <a:avLst/>
          </a:prstGeom>
          <a:noFill/>
          <a:extLst>
            <a:ext uri="{909E8E84-426E-40DD-AFC4-6F175D3DCCD1}">
              <a14:hiddenFill xmlns:a14="http://schemas.microsoft.com/office/drawing/2010/main">
                <a:solidFill>
                  <a:srgbClr val="FFFFFF"/>
                </a:solidFill>
              </a14:hiddenFill>
            </a:ext>
          </a:extLst>
        </p:spPr>
      </p:pic>
      <p:sp>
        <p:nvSpPr>
          <p:cNvPr id="15" name="Google Shape;52;p6">
            <a:extLst>
              <a:ext uri="{FF2B5EF4-FFF2-40B4-BE49-F238E27FC236}">
                <a16:creationId xmlns:a16="http://schemas.microsoft.com/office/drawing/2014/main" id="{EBD97811-A650-41CA-9B61-5D6A0C3393E8}"/>
              </a:ext>
            </a:extLst>
          </p:cNvPr>
          <p:cNvSpPr txBox="1"/>
          <p:nvPr/>
        </p:nvSpPr>
        <p:spPr>
          <a:xfrm rot="16200000">
            <a:off x="-1555451" y="1725489"/>
            <a:ext cx="4125912" cy="984278"/>
          </a:xfrm>
          <a:prstGeom prst="rect">
            <a:avLst/>
          </a:prstGeom>
          <a:noFill/>
          <a:ln>
            <a:noFill/>
          </a:ln>
        </p:spPr>
        <p:txBody>
          <a:bodyPr spcFirstLastPara="1" wrap="square" lIns="121825" tIns="60896" rIns="121825" bIns="60896" anchor="t" anchorCtr="0">
            <a:noAutofit/>
          </a:bodyPr>
          <a:lstStyle/>
          <a:p>
            <a:pPr algn="r"/>
            <a:r>
              <a:rPr lang="en-GB" sz="3700" b="1" u="sng" dirty="0">
                <a:solidFill>
                  <a:srgbClr val="31859B"/>
                </a:solidFill>
                <a:latin typeface="Playfair Display"/>
                <a:ea typeface="Open Sans"/>
                <a:cs typeface="Open Sans"/>
                <a:sym typeface="Playfair Display"/>
              </a:rPr>
              <a:t>Protest</a:t>
            </a:r>
            <a:endParaRPr lang="en-GB" sz="3731" b="1" u="sng" dirty="0">
              <a:solidFill>
                <a:srgbClr val="31859B"/>
              </a:solidFill>
              <a:latin typeface="Playfair Display"/>
              <a:ea typeface="Open Sans"/>
              <a:cs typeface="Open Sans"/>
              <a:sym typeface="Open Sans"/>
            </a:endParaRPr>
          </a:p>
          <a:p>
            <a:pPr algn="r"/>
            <a:endParaRPr sz="2399" dirty="0"/>
          </a:p>
        </p:txBody>
      </p:sp>
      <p:pic>
        <p:nvPicPr>
          <p:cNvPr id="3" name="Picture 2">
            <a:extLst>
              <a:ext uri="{FF2B5EF4-FFF2-40B4-BE49-F238E27FC236}">
                <a16:creationId xmlns:a16="http://schemas.microsoft.com/office/drawing/2014/main" id="{569A1566-FE2F-C522-D1B5-52E2A148CA78}"/>
              </a:ext>
            </a:extLst>
          </p:cNvPr>
          <p:cNvPicPr>
            <a:picLocks noChangeAspect="1"/>
          </p:cNvPicPr>
          <p:nvPr/>
        </p:nvPicPr>
        <p:blipFill>
          <a:blip r:embed="rId5"/>
          <a:stretch>
            <a:fillRect/>
          </a:stretch>
        </p:blipFill>
        <p:spPr>
          <a:xfrm rot="16200000">
            <a:off x="-644375" y="1744775"/>
            <a:ext cx="6096528" cy="3429297"/>
          </a:xfrm>
          <a:prstGeom prst="rect">
            <a:avLst/>
          </a:prstGeom>
        </p:spPr>
      </p:pic>
    </p:spTree>
    <p:extLst>
      <p:ext uri="{BB962C8B-B14F-4D97-AF65-F5344CB8AC3E}">
        <p14:creationId xmlns:p14="http://schemas.microsoft.com/office/powerpoint/2010/main" val="37147177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cxnSp>
        <p:nvCxnSpPr>
          <p:cNvPr id="12" name="Google Shape;99;p10">
            <a:extLst>
              <a:ext uri="{FF2B5EF4-FFF2-40B4-BE49-F238E27FC236}">
                <a16:creationId xmlns:a16="http://schemas.microsoft.com/office/drawing/2014/main" id="{4D4B3598-BB4F-4DEC-AB27-1CC129BD8A2C}"/>
              </a:ext>
            </a:extLst>
          </p:cNvPr>
          <p:cNvCxnSpPr/>
          <p:nvPr/>
        </p:nvCxnSpPr>
        <p:spPr>
          <a:xfrm>
            <a:off x="328650" y="1327975"/>
            <a:ext cx="0" cy="4616756"/>
          </a:xfrm>
          <a:prstGeom prst="straightConnector1">
            <a:avLst/>
          </a:prstGeom>
          <a:noFill/>
          <a:ln w="28575" cap="flat" cmpd="sng">
            <a:solidFill>
              <a:srgbClr val="31859B"/>
            </a:solidFill>
            <a:prstDash val="solid"/>
            <a:round/>
            <a:headEnd type="none" w="sm" len="sm"/>
            <a:tailEnd type="none" w="sm" len="sm"/>
          </a:ln>
        </p:spPr>
      </p:cxnSp>
      <p:pic>
        <p:nvPicPr>
          <p:cNvPr id="13" name="Picture 12" descr="A picture containing light&#10;&#10;Description automatically generated">
            <a:extLst>
              <a:ext uri="{FF2B5EF4-FFF2-40B4-BE49-F238E27FC236}">
                <a16:creationId xmlns:a16="http://schemas.microsoft.com/office/drawing/2014/main" id="{105EC188-8F16-4883-93E9-025CD5762D4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95091" y="5687080"/>
            <a:ext cx="1257557" cy="1257557"/>
          </a:xfrm>
          <a:prstGeom prst="rect">
            <a:avLst/>
          </a:prstGeom>
        </p:spPr>
      </p:pic>
      <p:pic>
        <p:nvPicPr>
          <p:cNvPr id="11" name="Picture 10">
            <a:extLst>
              <a:ext uri="{FF2B5EF4-FFF2-40B4-BE49-F238E27FC236}">
                <a16:creationId xmlns:a16="http://schemas.microsoft.com/office/drawing/2014/main" id="{120F3661-4E49-1D98-1BED-51E8FE1677B0}"/>
              </a:ext>
            </a:extLst>
          </p:cNvPr>
          <p:cNvPicPr>
            <a:picLocks noChangeAspect="1"/>
          </p:cNvPicPr>
          <p:nvPr/>
        </p:nvPicPr>
        <p:blipFill>
          <a:blip r:embed="rId4"/>
          <a:stretch>
            <a:fillRect/>
          </a:stretch>
        </p:blipFill>
        <p:spPr>
          <a:xfrm>
            <a:off x="9164109" y="1302386"/>
            <a:ext cx="2888539" cy="4332809"/>
          </a:xfrm>
          <a:prstGeom prst="rect">
            <a:avLst/>
          </a:prstGeom>
        </p:spPr>
      </p:pic>
      <p:pic>
        <p:nvPicPr>
          <p:cNvPr id="16" name="Picture 15">
            <a:extLst>
              <a:ext uri="{FF2B5EF4-FFF2-40B4-BE49-F238E27FC236}">
                <a16:creationId xmlns:a16="http://schemas.microsoft.com/office/drawing/2014/main" id="{FAED2D91-30AA-30C5-8055-3A16B4588AA2}"/>
              </a:ext>
            </a:extLst>
          </p:cNvPr>
          <p:cNvPicPr>
            <a:picLocks noChangeAspect="1"/>
          </p:cNvPicPr>
          <p:nvPr/>
        </p:nvPicPr>
        <p:blipFill>
          <a:blip r:embed="rId5"/>
          <a:stretch>
            <a:fillRect/>
          </a:stretch>
        </p:blipFill>
        <p:spPr>
          <a:xfrm>
            <a:off x="70339" y="2713037"/>
            <a:ext cx="2285682" cy="3431162"/>
          </a:xfrm>
          <a:prstGeom prst="rect">
            <a:avLst/>
          </a:prstGeom>
        </p:spPr>
      </p:pic>
      <p:pic>
        <p:nvPicPr>
          <p:cNvPr id="18" name="Picture 17">
            <a:extLst>
              <a:ext uri="{FF2B5EF4-FFF2-40B4-BE49-F238E27FC236}">
                <a16:creationId xmlns:a16="http://schemas.microsoft.com/office/drawing/2014/main" id="{CE8B2F0B-E7F8-498F-5372-FFCFAD3E7B42}"/>
              </a:ext>
            </a:extLst>
          </p:cNvPr>
          <p:cNvPicPr>
            <a:picLocks noChangeAspect="1"/>
          </p:cNvPicPr>
          <p:nvPr/>
        </p:nvPicPr>
        <p:blipFill>
          <a:blip r:embed="rId6"/>
          <a:stretch>
            <a:fillRect/>
          </a:stretch>
        </p:blipFill>
        <p:spPr>
          <a:xfrm>
            <a:off x="2363852" y="261735"/>
            <a:ext cx="1947006" cy="2920509"/>
          </a:xfrm>
          <a:prstGeom prst="rect">
            <a:avLst/>
          </a:prstGeom>
        </p:spPr>
      </p:pic>
      <p:pic>
        <p:nvPicPr>
          <p:cNvPr id="20" name="Picture 19">
            <a:extLst>
              <a:ext uri="{FF2B5EF4-FFF2-40B4-BE49-F238E27FC236}">
                <a16:creationId xmlns:a16="http://schemas.microsoft.com/office/drawing/2014/main" id="{CB2A910A-7DA5-14BD-A014-273A9C197C22}"/>
              </a:ext>
            </a:extLst>
          </p:cNvPr>
          <p:cNvPicPr>
            <a:picLocks noChangeAspect="1"/>
          </p:cNvPicPr>
          <p:nvPr/>
        </p:nvPicPr>
        <p:blipFill>
          <a:blip r:embed="rId7"/>
          <a:stretch>
            <a:fillRect/>
          </a:stretch>
        </p:blipFill>
        <p:spPr>
          <a:xfrm>
            <a:off x="7497684" y="-74800"/>
            <a:ext cx="2509520" cy="3764280"/>
          </a:xfrm>
          <a:prstGeom prst="rect">
            <a:avLst/>
          </a:prstGeom>
        </p:spPr>
      </p:pic>
      <p:pic>
        <p:nvPicPr>
          <p:cNvPr id="21" name="Picture 20">
            <a:extLst>
              <a:ext uri="{FF2B5EF4-FFF2-40B4-BE49-F238E27FC236}">
                <a16:creationId xmlns:a16="http://schemas.microsoft.com/office/drawing/2014/main" id="{75CA6119-129B-FB0D-D761-2915355B7B9D}"/>
              </a:ext>
            </a:extLst>
          </p:cNvPr>
          <p:cNvPicPr>
            <a:picLocks noChangeAspect="1"/>
          </p:cNvPicPr>
          <p:nvPr/>
        </p:nvPicPr>
        <p:blipFill>
          <a:blip r:embed="rId8"/>
          <a:stretch>
            <a:fillRect/>
          </a:stretch>
        </p:blipFill>
        <p:spPr>
          <a:xfrm>
            <a:off x="8006998" y="3885249"/>
            <a:ext cx="1803310" cy="2823553"/>
          </a:xfrm>
          <a:prstGeom prst="rect">
            <a:avLst/>
          </a:prstGeom>
        </p:spPr>
      </p:pic>
      <p:pic>
        <p:nvPicPr>
          <p:cNvPr id="22" name="Picture 21">
            <a:extLst>
              <a:ext uri="{FF2B5EF4-FFF2-40B4-BE49-F238E27FC236}">
                <a16:creationId xmlns:a16="http://schemas.microsoft.com/office/drawing/2014/main" id="{FB5604C2-FA89-8774-7F15-4108B8E72D98}"/>
              </a:ext>
            </a:extLst>
          </p:cNvPr>
          <p:cNvPicPr>
            <a:picLocks noChangeAspect="1"/>
          </p:cNvPicPr>
          <p:nvPr/>
        </p:nvPicPr>
        <p:blipFill>
          <a:blip r:embed="rId9"/>
          <a:stretch>
            <a:fillRect/>
          </a:stretch>
        </p:blipFill>
        <p:spPr>
          <a:xfrm>
            <a:off x="1859865" y="3429000"/>
            <a:ext cx="2504161" cy="3039642"/>
          </a:xfrm>
          <a:prstGeom prst="rect">
            <a:avLst/>
          </a:prstGeom>
        </p:spPr>
      </p:pic>
      <p:pic>
        <p:nvPicPr>
          <p:cNvPr id="23" name="Picture 22">
            <a:extLst>
              <a:ext uri="{FF2B5EF4-FFF2-40B4-BE49-F238E27FC236}">
                <a16:creationId xmlns:a16="http://schemas.microsoft.com/office/drawing/2014/main" id="{F932C70C-A279-48B6-0451-5F7E959FCD5A}"/>
              </a:ext>
            </a:extLst>
          </p:cNvPr>
          <p:cNvPicPr>
            <a:picLocks noChangeAspect="1"/>
          </p:cNvPicPr>
          <p:nvPr/>
        </p:nvPicPr>
        <p:blipFill>
          <a:blip r:embed="rId10"/>
          <a:stretch>
            <a:fillRect/>
          </a:stretch>
        </p:blipFill>
        <p:spPr>
          <a:xfrm>
            <a:off x="527893" y="139012"/>
            <a:ext cx="1617466" cy="2426199"/>
          </a:xfrm>
          <a:prstGeom prst="rect">
            <a:avLst/>
          </a:prstGeom>
        </p:spPr>
      </p:pic>
      <p:pic>
        <p:nvPicPr>
          <p:cNvPr id="24" name="Picture 23">
            <a:extLst>
              <a:ext uri="{FF2B5EF4-FFF2-40B4-BE49-F238E27FC236}">
                <a16:creationId xmlns:a16="http://schemas.microsoft.com/office/drawing/2014/main" id="{50FA21DF-F2E9-5092-EE8A-C8D6DD2B70A4}"/>
              </a:ext>
            </a:extLst>
          </p:cNvPr>
          <p:cNvPicPr>
            <a:picLocks noChangeAspect="1"/>
          </p:cNvPicPr>
          <p:nvPr/>
        </p:nvPicPr>
        <p:blipFill>
          <a:blip r:embed="rId11"/>
          <a:stretch>
            <a:fillRect/>
          </a:stretch>
        </p:blipFill>
        <p:spPr>
          <a:xfrm>
            <a:off x="4415580" y="1595443"/>
            <a:ext cx="3217315" cy="3173601"/>
          </a:xfrm>
          <a:prstGeom prst="rect">
            <a:avLst/>
          </a:prstGeom>
        </p:spPr>
      </p:pic>
      <p:pic>
        <p:nvPicPr>
          <p:cNvPr id="26" name="Picture 25">
            <a:extLst>
              <a:ext uri="{FF2B5EF4-FFF2-40B4-BE49-F238E27FC236}">
                <a16:creationId xmlns:a16="http://schemas.microsoft.com/office/drawing/2014/main" id="{549CAFED-856A-44D9-E990-C089440C6E59}"/>
              </a:ext>
            </a:extLst>
          </p:cNvPr>
          <p:cNvPicPr>
            <a:picLocks noChangeAspect="1"/>
          </p:cNvPicPr>
          <p:nvPr/>
        </p:nvPicPr>
        <p:blipFill>
          <a:blip r:embed="rId12"/>
          <a:stretch>
            <a:fillRect/>
          </a:stretch>
        </p:blipFill>
        <p:spPr>
          <a:xfrm>
            <a:off x="4710898" y="4662574"/>
            <a:ext cx="3177453" cy="1929686"/>
          </a:xfrm>
          <a:prstGeom prst="rect">
            <a:avLst/>
          </a:prstGeom>
        </p:spPr>
      </p:pic>
      <p:pic>
        <p:nvPicPr>
          <p:cNvPr id="27" name="Picture 26">
            <a:extLst>
              <a:ext uri="{FF2B5EF4-FFF2-40B4-BE49-F238E27FC236}">
                <a16:creationId xmlns:a16="http://schemas.microsoft.com/office/drawing/2014/main" id="{46CD8C76-5AB0-378E-15C7-746FE2CD8758}"/>
              </a:ext>
            </a:extLst>
          </p:cNvPr>
          <p:cNvPicPr>
            <a:picLocks noChangeAspect="1"/>
          </p:cNvPicPr>
          <p:nvPr/>
        </p:nvPicPr>
        <p:blipFill>
          <a:blip r:embed="rId13"/>
          <a:stretch>
            <a:fillRect/>
          </a:stretch>
        </p:blipFill>
        <p:spPr>
          <a:xfrm>
            <a:off x="4160124" y="64136"/>
            <a:ext cx="2504160" cy="1665266"/>
          </a:xfrm>
          <a:prstGeom prst="rect">
            <a:avLst/>
          </a:prstGeom>
        </p:spPr>
      </p:pic>
    </p:spTree>
    <p:extLst>
      <p:ext uri="{BB962C8B-B14F-4D97-AF65-F5344CB8AC3E}">
        <p14:creationId xmlns:p14="http://schemas.microsoft.com/office/powerpoint/2010/main" val="41548327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B2803A46F19DB4C9FE8E16875EA2DDE" ma:contentTypeVersion="17" ma:contentTypeDescription="Create a new document." ma:contentTypeScope="" ma:versionID="d997c32e058dbdc3ef594fd3b15ec985">
  <xsd:schema xmlns:xsd="http://www.w3.org/2001/XMLSchema" xmlns:xs="http://www.w3.org/2001/XMLSchema" xmlns:p="http://schemas.microsoft.com/office/2006/metadata/properties" xmlns:ns2="08ba7b13-614e-48ac-900d-a1bf833a4d07" xmlns:ns3="31acf74e-99f0-4e2d-b793-ef202008ddb4" targetNamespace="http://schemas.microsoft.com/office/2006/metadata/properties" ma:root="true" ma:fieldsID="889dba397db9c3c2d733447296b69fe3" ns2:_="" ns3:_="">
    <xsd:import namespace="08ba7b13-614e-48ac-900d-a1bf833a4d07"/>
    <xsd:import namespace="31acf74e-99f0-4e2d-b793-ef202008ddb4"/>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8ba7b13-614e-48ac-900d-a1bf833a4d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70cc329-8049-4792-b794-09a0699fac77"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1acf74e-99f0-4e2d-b793-ef202008ddb4"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64af55f2-a89b-4bc6-b6d5-aa095b709ff2}" ma:internalName="TaxCatchAll" ma:showField="CatchAllData" ma:web="31acf74e-99f0-4e2d-b793-ef202008dd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8ba7b13-614e-48ac-900d-a1bf833a4d07">
      <Terms xmlns="http://schemas.microsoft.com/office/infopath/2007/PartnerControls"/>
    </lcf76f155ced4ddcb4097134ff3c332f>
    <TaxCatchAll xmlns="31acf74e-99f0-4e2d-b793-ef202008ddb4" xsi:nil="true"/>
  </documentManagement>
</p:properties>
</file>

<file path=customXml/itemProps1.xml><?xml version="1.0" encoding="utf-8"?>
<ds:datastoreItem xmlns:ds="http://schemas.openxmlformats.org/officeDocument/2006/customXml" ds:itemID="{19646079-81DA-4E12-A0C1-D2DD0EFA1C9C}"/>
</file>

<file path=customXml/itemProps2.xml><?xml version="1.0" encoding="utf-8"?>
<ds:datastoreItem xmlns:ds="http://schemas.openxmlformats.org/officeDocument/2006/customXml" ds:itemID="{E7BBECC0-F290-4883-9C3F-062403B2E661}"/>
</file>

<file path=customXml/itemProps3.xml><?xml version="1.0" encoding="utf-8"?>
<ds:datastoreItem xmlns:ds="http://schemas.openxmlformats.org/officeDocument/2006/customXml" ds:itemID="{DC23E203-FD6C-4178-B1FC-7BAC47E7D27F}"/>
</file>

<file path=docProps/app.xml><?xml version="1.0" encoding="utf-8"?>
<Properties xmlns="http://schemas.openxmlformats.org/officeDocument/2006/extended-properties" xmlns:vt="http://schemas.openxmlformats.org/officeDocument/2006/docPropsVTypes">
  <TotalTime>1730</TotalTime>
  <Words>209</Words>
  <Application>Microsoft Office PowerPoint</Application>
  <PresentationFormat>Widescreen</PresentationFormat>
  <Paragraphs>15</Paragraphs>
  <Slides>2</Slides>
  <Notes>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vt:i4>
      </vt:variant>
    </vt:vector>
  </HeadingPairs>
  <TitlesOfParts>
    <vt:vector size="12" baseType="lpstr">
      <vt:lpstr>Arial</vt:lpstr>
      <vt:lpstr>Calibri</vt:lpstr>
      <vt:lpstr>Calibri Light</vt:lpstr>
      <vt:lpstr>Open sans</vt:lpstr>
      <vt:lpstr>Open sans</vt:lpstr>
      <vt:lpstr>Playfair Display</vt:lpstr>
      <vt:lpstr>Segoe UI</vt:lpstr>
      <vt:lpstr>Stencil</vt:lpstr>
      <vt:lpstr>Verdana</vt:lpstr>
      <vt:lpstr>Office Theme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Louise Brown</dc:creator>
  <cp:lastModifiedBy>Louise BROWN</cp:lastModifiedBy>
  <cp:revision>511</cp:revision>
  <dcterms:created xsi:type="dcterms:W3CDTF">2021-01-05T16:00:58Z</dcterms:created>
  <dcterms:modified xsi:type="dcterms:W3CDTF">2025-05-21T11:29:44Z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0c7f8db-c129-4e76-9690-092d178206e7_Enabled">
    <vt:lpwstr>true</vt:lpwstr>
  </property>
  <property fmtid="{D5CDD505-2E9C-101B-9397-08002B2CF9AE}" pid="3" name="MSIP_Label_20c7f8db-c129-4e76-9690-092d178206e7_SetDate">
    <vt:lpwstr>2025-05-21T11:27:18Z</vt:lpwstr>
  </property>
  <property fmtid="{D5CDD505-2E9C-101B-9397-08002B2CF9AE}" pid="4" name="MSIP_Label_20c7f8db-c129-4e76-9690-092d178206e7_Method">
    <vt:lpwstr>Standard</vt:lpwstr>
  </property>
  <property fmtid="{D5CDD505-2E9C-101B-9397-08002B2CF9AE}" pid="5" name="MSIP_Label_20c7f8db-c129-4e76-9690-092d178206e7_Name">
    <vt:lpwstr>General</vt:lpwstr>
  </property>
  <property fmtid="{D5CDD505-2E9C-101B-9397-08002B2CF9AE}" pid="6" name="MSIP_Label_20c7f8db-c129-4e76-9690-092d178206e7_SiteId">
    <vt:lpwstr>c3d07d54-beb7-4b7e-8696-d47727fc9793</vt:lpwstr>
  </property>
  <property fmtid="{D5CDD505-2E9C-101B-9397-08002B2CF9AE}" pid="7" name="MSIP_Label_20c7f8db-c129-4e76-9690-092d178206e7_ActionId">
    <vt:lpwstr>0157e837-28b4-4f93-a105-e608b83dd870</vt:lpwstr>
  </property>
  <property fmtid="{D5CDD505-2E9C-101B-9397-08002B2CF9AE}" pid="8" name="MSIP_Label_20c7f8db-c129-4e76-9690-092d178206e7_ContentBits">
    <vt:lpwstr>0</vt:lpwstr>
  </property>
  <property fmtid="{D5CDD505-2E9C-101B-9397-08002B2CF9AE}" pid="9" name="MSIP_Label_20c7f8db-c129-4e76-9690-092d178206e7_Tag">
    <vt:lpwstr>10, 3, 0, 1</vt:lpwstr>
  </property>
  <property fmtid="{D5CDD505-2E9C-101B-9397-08002B2CF9AE}" pid="10" name="ContentTypeId">
    <vt:lpwstr>0x0101001B2803A46F19DB4C9FE8E16875EA2DDE</vt:lpwstr>
  </property>
</Properties>
</file>